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9"/>
  </p:notesMasterIdLst>
  <p:handoutMasterIdLst>
    <p:handoutMasterId r:id="rId20"/>
  </p:handoutMasterIdLst>
  <p:sldIdLst>
    <p:sldId id="257" r:id="rId2"/>
    <p:sldId id="258" r:id="rId3"/>
    <p:sldId id="269" r:id="rId4"/>
    <p:sldId id="261" r:id="rId5"/>
    <p:sldId id="259" r:id="rId6"/>
    <p:sldId id="268" r:id="rId7"/>
    <p:sldId id="262" r:id="rId8"/>
    <p:sldId id="260" r:id="rId9"/>
    <p:sldId id="265" r:id="rId10"/>
    <p:sldId id="263" r:id="rId11"/>
    <p:sldId id="270" r:id="rId12"/>
    <p:sldId id="272" r:id="rId13"/>
    <p:sldId id="267" r:id="rId14"/>
    <p:sldId id="276" r:id="rId15"/>
    <p:sldId id="273" r:id="rId16"/>
    <p:sldId id="271" r:id="rId17"/>
    <p:sldId id="266" r:id="rId18"/>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64" userDrawn="1">
          <p15:clr>
            <a:srgbClr val="A4A3A4"/>
          </p15:clr>
        </p15:guide>
        <p15:guide id="2" pos="3840" userDrawn="1">
          <p15:clr>
            <a:srgbClr val="A4A3A4"/>
          </p15:clr>
        </p15:guide>
        <p15:guide id="3" pos="456" userDrawn="1">
          <p15:clr>
            <a:srgbClr val="A4A3A4"/>
          </p15:clr>
        </p15:guide>
        <p15:guide id="4" pos="72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EBD8"/>
    <a:srgbClr val="8335E5"/>
    <a:srgbClr val="6B8DE1"/>
    <a:srgbClr val="6C92E1"/>
    <a:srgbClr val="6313DC"/>
    <a:srgbClr val="1E3ADA"/>
    <a:srgbClr val="030553"/>
    <a:srgbClr val="7D4BC9"/>
    <a:srgbClr val="16286E"/>
    <a:srgbClr val="6524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3" autoAdjust="0"/>
    <p:restoredTop sz="95811" autoAdjust="0"/>
  </p:normalViewPr>
  <p:slideViewPr>
    <p:cSldViewPr snapToGrid="0" showGuides="1">
      <p:cViewPr varScale="1">
        <p:scale>
          <a:sx n="89" d="100"/>
          <a:sy n="89" d="100"/>
        </p:scale>
        <p:origin x="44" y="184"/>
      </p:cViewPr>
      <p:guideLst>
        <p:guide orient="horz" pos="2064"/>
        <p:guide pos="3840"/>
        <p:guide pos="456"/>
        <p:guide pos="7200"/>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7" d="100"/>
          <a:sy n="87" d="100"/>
        </p:scale>
        <p:origin x="384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列3</c:v>
                </c:pt>
              </c:strCache>
            </c:strRef>
          </c:tx>
          <c:spPr>
            <a:solidFill>
              <a:srgbClr val="BDBDBD"/>
            </a:solidFill>
            <a:ln w="19050">
              <a:solidFill>
                <a:srgbClr val="7F7F7F"/>
              </a:solidFill>
            </a:ln>
          </c:spPr>
          <c:dPt>
            <c:idx val="0"/>
            <c:bubble3D val="0"/>
            <c:spPr>
              <a:solidFill>
                <a:srgbClr val="BDBDBD"/>
              </a:solidFill>
              <a:ln w="19050">
                <a:solidFill>
                  <a:srgbClr val="7F7F7F"/>
                </a:solidFill>
              </a:ln>
              <a:effectLst/>
            </c:spPr>
            <c:extLst>
              <c:ext xmlns:c16="http://schemas.microsoft.com/office/drawing/2014/chart" uri="{C3380CC4-5D6E-409C-BE32-E72D297353CC}">
                <c16:uniqueId val="{00000001-E64A-4139-8B7A-0AB91928319B}"/>
              </c:ext>
            </c:extLst>
          </c:dPt>
          <c:dPt>
            <c:idx val="1"/>
            <c:bubble3D val="0"/>
            <c:spPr>
              <a:solidFill>
                <a:srgbClr val="BDBDBD"/>
              </a:solidFill>
              <a:ln w="19050">
                <a:solidFill>
                  <a:srgbClr val="7F7F7F"/>
                </a:solidFill>
              </a:ln>
              <a:effectLst/>
            </c:spPr>
            <c:extLst>
              <c:ext xmlns:c16="http://schemas.microsoft.com/office/drawing/2014/chart" uri="{C3380CC4-5D6E-409C-BE32-E72D297353CC}">
                <c16:uniqueId val="{00000003-E64A-4139-8B7A-0AB91928319B}"/>
              </c:ext>
            </c:extLst>
          </c:dPt>
          <c:dPt>
            <c:idx val="2"/>
            <c:bubble3D val="0"/>
            <c:spPr>
              <a:solidFill>
                <a:srgbClr val="BDBDBD"/>
              </a:solidFill>
              <a:ln w="19050">
                <a:solidFill>
                  <a:srgbClr val="7F7F7F"/>
                </a:solidFill>
              </a:ln>
              <a:effectLst/>
            </c:spPr>
            <c:extLst>
              <c:ext xmlns:c16="http://schemas.microsoft.com/office/drawing/2014/chart" uri="{C3380CC4-5D6E-409C-BE32-E72D297353CC}">
                <c16:uniqueId val="{00000005-E64A-4139-8B7A-0AB91928319B}"/>
              </c:ext>
            </c:extLst>
          </c:dPt>
          <c:dPt>
            <c:idx val="3"/>
            <c:bubble3D val="0"/>
            <c:spPr>
              <a:solidFill>
                <a:srgbClr val="BDBDBD"/>
              </a:solidFill>
              <a:ln w="19050">
                <a:solidFill>
                  <a:srgbClr val="7F7F7F"/>
                </a:solidFill>
              </a:ln>
              <a:effectLst/>
            </c:spPr>
            <c:extLst>
              <c:ext xmlns:c16="http://schemas.microsoft.com/office/drawing/2014/chart" uri="{C3380CC4-5D6E-409C-BE32-E72D297353CC}">
                <c16:uniqueId val="{00000007-E64A-4139-8B7A-0AB91928319B}"/>
              </c:ext>
            </c:extLst>
          </c:dPt>
          <c:cat>
            <c:strRef>
              <c:f>Sheet1!$A$2:$A$5</c:f>
              <c:strCache>
                <c:ptCount val="4"/>
                <c:pt idx="0">
                  <c:v>第一季度</c:v>
                </c:pt>
                <c:pt idx="1">
                  <c:v>第一季度</c:v>
                </c:pt>
                <c:pt idx="2">
                  <c:v>第一季度</c:v>
                </c:pt>
                <c:pt idx="3">
                  <c:v>第一季度</c:v>
                </c:pt>
              </c:strCache>
            </c:strRef>
          </c:cat>
          <c:val>
            <c:numRef>
              <c:f>Sheet1!$B$2:$B$5</c:f>
              <c:numCache>
                <c:formatCode>General</c:formatCode>
                <c:ptCount val="4"/>
                <c:pt idx="0">
                  <c:v>25</c:v>
                </c:pt>
                <c:pt idx="1">
                  <c:v>25</c:v>
                </c:pt>
                <c:pt idx="2">
                  <c:v>25</c:v>
                </c:pt>
                <c:pt idx="3">
                  <c:v>25</c:v>
                </c:pt>
              </c:numCache>
            </c:numRef>
          </c:val>
          <c:extLst>
            <c:ext xmlns:c16="http://schemas.microsoft.com/office/drawing/2014/chart" uri="{C3380CC4-5D6E-409C-BE32-E72D297353CC}">
              <c16:uniqueId val="{00000008-E64A-4139-8B7A-0AB91928319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zh-CN"/>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A5E5A06-49CA-4CC1-87DE-FA77A677BB6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0AB57FBC-7FA3-4A4B-999A-96FD7DC0D48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14CCBDA7-4538-4B95-BC49-E15FF90964DF}" type="datetime1">
              <a:rPr lang="zh-CN" altLang="en-US" smtClean="0">
                <a:latin typeface="Microsoft YaHei UI" panose="020B0503020204020204" pitchFamily="34" charset="-122"/>
                <a:ea typeface="Microsoft YaHei UI" panose="020B0503020204020204" pitchFamily="34" charset="-122"/>
              </a:rPr>
              <a:t>2019/12/20</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EE13074-6DA0-4561-A86B-2939D8B458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F2B7A8E5-C1F9-40CC-A2A5-13CF7BD3F75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9DEC52A-C4AE-45FE-B7FF-C255388ED1F4}" type="slidenum">
              <a:rPr lang="en-US" altLang="zh-CN" smtClean="0">
                <a:latin typeface="Microsoft YaHei UI" panose="020B0503020204020204" pitchFamily="34" charset="-122"/>
                <a:ea typeface="Microsoft YaHei UI" panose="020B0503020204020204" pitchFamily="34" charset="-122"/>
              </a:rPr>
              <a:t>‹#›</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74776341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JPG>
</file>

<file path=ppt/media/image4.JP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D87EA974-EB0F-4EDC-A725-62047E15FAD5}" type="datetime1">
              <a:rPr lang="zh-CN" altLang="en-US" smtClean="0"/>
              <a:pPr/>
              <a:t>2019/12/20</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6DF8F48A-6110-47DA-8521-A1D1FFD22FEF}" type="slidenum">
              <a:rPr lang="en-US" altLang="zh-CN" smtClean="0"/>
              <a:pPr/>
              <a:t>‹#›</a:t>
            </a:fld>
            <a:endParaRPr lang="zh-CN" altLang="en-US" dirty="0"/>
          </a:p>
        </p:txBody>
      </p:sp>
    </p:spTree>
    <p:extLst>
      <p:ext uri="{BB962C8B-B14F-4D97-AF65-F5344CB8AC3E}">
        <p14:creationId xmlns:p14="http://schemas.microsoft.com/office/powerpoint/2010/main" val="3451491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511377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10</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140900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4577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98114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295128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7142739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37050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736484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17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90047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 </a:t>
            </a:r>
          </a:p>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2</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0420239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3</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52458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4</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28671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5</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53836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6</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206871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7</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560108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8</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6714376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6DF8F48A-6110-47DA-8521-A1D1FFD22FEF}" type="slidenum">
              <a:rPr lang="en-US" altLang="zh-CN" smtClean="0">
                <a:latin typeface="Microsoft YaHei UI" panose="020B0503020204020204" pitchFamily="34" charset="-122"/>
                <a:ea typeface="Microsoft YaHei UI" panose="020B0503020204020204" pitchFamily="34" charset="-122"/>
              </a:rPr>
              <a:t>9</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57885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B0BBB5-FEB0-47AD-A01D-A9D3462038F2}"/>
              </a:ext>
            </a:extLst>
          </p:cNvPr>
          <p:cNvSpPr>
            <a:spLocks noGrp="1"/>
          </p:cNvSpPr>
          <p:nvPr>
            <p:ph type="ctrTitle"/>
          </p:nvPr>
        </p:nvSpPr>
        <p:spPr>
          <a:xfrm>
            <a:off x="1524000" y="1122363"/>
            <a:ext cx="9144000" cy="2387600"/>
          </a:xfrm>
        </p:spPr>
        <p:txBody>
          <a:bodyPr rtlCol="0" anchor="b"/>
          <a:lstStyle>
            <a:lvl1pPr algn="ctr">
              <a:defRPr sz="6000"/>
            </a:lvl1pPr>
          </a:lstStyle>
          <a:p>
            <a:pPr rtl="0"/>
            <a:r>
              <a:rPr lang="zh-CN" altLang="en-US" noProof="0"/>
              <a:t>单击此处编辑母版标题样式</a:t>
            </a:r>
            <a:endParaRPr lang="zh-CN" altLang="en-US" noProof="0" dirty="0"/>
          </a:p>
        </p:txBody>
      </p:sp>
      <p:sp>
        <p:nvSpPr>
          <p:cNvPr id="3" name="副标题 2">
            <a:extLst>
              <a:ext uri="{FF2B5EF4-FFF2-40B4-BE49-F238E27FC236}">
                <a16:creationId xmlns:a16="http://schemas.microsoft.com/office/drawing/2014/main" id="{58207C41-C17D-4E84-B9CC-CA142B94C10D}"/>
              </a:ext>
            </a:extLst>
          </p:cNvPr>
          <p:cNvSpPr>
            <a:spLocks noGrp="1"/>
          </p:cNvSpPr>
          <p:nvPr>
            <p:ph type="subTitle" idx="1"/>
          </p:nvPr>
        </p:nvSpPr>
        <p:spPr>
          <a:xfrm>
            <a:off x="1524000" y="3602038"/>
            <a:ext cx="9144000" cy="1655762"/>
          </a:xfrm>
        </p:spPr>
        <p:txBody>
          <a:bodyPr rtlCol="0"/>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US" noProof="0" dirty="0"/>
          </a:p>
        </p:txBody>
      </p:sp>
      <p:sp>
        <p:nvSpPr>
          <p:cNvPr id="4" name="日期占位符 3">
            <a:extLst>
              <a:ext uri="{FF2B5EF4-FFF2-40B4-BE49-F238E27FC236}">
                <a16:creationId xmlns:a16="http://schemas.microsoft.com/office/drawing/2014/main" id="{7245F25D-6082-47DE-9B2C-675944DD1812}"/>
              </a:ext>
            </a:extLst>
          </p:cNvPr>
          <p:cNvSpPr>
            <a:spLocks noGrp="1"/>
          </p:cNvSpPr>
          <p:nvPr>
            <p:ph type="dt" sz="half" idx="10"/>
          </p:nvPr>
        </p:nvSpPr>
        <p:spPr/>
        <p:txBody>
          <a:bodyPr rtlCol="0"/>
          <a:lstStyle/>
          <a:p>
            <a:pPr rtl="0"/>
            <a:fld id="{CF51AE2C-8B7B-40C3-8C5A-56C59BDAE909}" type="datetime1">
              <a:rPr lang="zh-CN" altLang="en-US" noProof="0" smtClean="0"/>
              <a:t>2019/12/20</a:t>
            </a:fld>
            <a:endParaRPr lang="zh-CN" altLang="en-US" noProof="0" dirty="0"/>
          </a:p>
        </p:txBody>
      </p:sp>
      <p:sp>
        <p:nvSpPr>
          <p:cNvPr id="5" name="页脚占位符 4">
            <a:extLst>
              <a:ext uri="{FF2B5EF4-FFF2-40B4-BE49-F238E27FC236}">
                <a16:creationId xmlns:a16="http://schemas.microsoft.com/office/drawing/2014/main" id="{5E24B0FF-3B25-4E5C-A0A7-4E1636362153}"/>
              </a:ext>
            </a:extLst>
          </p:cNvPr>
          <p:cNvSpPr>
            <a:spLocks noGrp="1"/>
          </p:cNvSpPr>
          <p:nvPr>
            <p:ph type="ftr" sz="quarter" idx="11"/>
          </p:nvPr>
        </p:nvSpPr>
        <p:spPr/>
        <p:txBody>
          <a:bodyPr rtlCol="0"/>
          <a:lstStyle/>
          <a:p>
            <a:pPr rtl="0"/>
            <a:endParaRPr lang="zh-CN" altLang="en-US" noProof="0" dirty="0"/>
          </a:p>
        </p:txBody>
      </p:sp>
      <p:sp>
        <p:nvSpPr>
          <p:cNvPr id="6" name="灯片编号占位符 5">
            <a:extLst>
              <a:ext uri="{FF2B5EF4-FFF2-40B4-BE49-F238E27FC236}">
                <a16:creationId xmlns:a16="http://schemas.microsoft.com/office/drawing/2014/main" id="{09377007-1A01-499B-ACAD-C9F9C20B76F8}"/>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1169962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081C24-32F4-4208-B651-CDCBFCD0312A}"/>
              </a:ext>
            </a:extLst>
          </p:cNvPr>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垂直文本占位符 2">
            <a:extLst>
              <a:ext uri="{FF2B5EF4-FFF2-40B4-BE49-F238E27FC236}">
                <a16:creationId xmlns:a16="http://schemas.microsoft.com/office/drawing/2014/main" id="{48B74779-B577-461F-A409-71F6A5A11A01}"/>
              </a:ext>
            </a:extLst>
          </p:cNvPr>
          <p:cNvSpPr>
            <a:spLocks noGrp="1"/>
          </p:cNvSpPr>
          <p:nvPr>
            <p:ph type="body" orient="vert" idx="1"/>
          </p:nvPr>
        </p:nvSpPr>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a:extLst>
              <a:ext uri="{FF2B5EF4-FFF2-40B4-BE49-F238E27FC236}">
                <a16:creationId xmlns:a16="http://schemas.microsoft.com/office/drawing/2014/main" id="{89B044BD-4FA0-432C-95D7-517D2DE8C4B6}"/>
              </a:ext>
            </a:extLst>
          </p:cNvPr>
          <p:cNvSpPr>
            <a:spLocks noGrp="1"/>
          </p:cNvSpPr>
          <p:nvPr>
            <p:ph type="dt" sz="half" idx="10"/>
          </p:nvPr>
        </p:nvSpPr>
        <p:spPr/>
        <p:txBody>
          <a:bodyPr rtlCol="0"/>
          <a:lstStyle/>
          <a:p>
            <a:pPr rtl="0"/>
            <a:fld id="{317AF764-E81D-4A1C-826F-2BC2E850591A}" type="datetime1">
              <a:rPr lang="zh-CN" altLang="en-US" noProof="0" smtClean="0"/>
              <a:t>2019/12/20</a:t>
            </a:fld>
            <a:endParaRPr lang="zh-CN" altLang="en-US" noProof="0" dirty="0"/>
          </a:p>
        </p:txBody>
      </p:sp>
      <p:sp>
        <p:nvSpPr>
          <p:cNvPr id="5" name="页脚占位符 4">
            <a:extLst>
              <a:ext uri="{FF2B5EF4-FFF2-40B4-BE49-F238E27FC236}">
                <a16:creationId xmlns:a16="http://schemas.microsoft.com/office/drawing/2014/main" id="{AD17F283-FE61-4C9A-9E39-74D429C582C2}"/>
              </a:ext>
            </a:extLst>
          </p:cNvPr>
          <p:cNvSpPr>
            <a:spLocks noGrp="1"/>
          </p:cNvSpPr>
          <p:nvPr>
            <p:ph type="ftr" sz="quarter" idx="11"/>
          </p:nvPr>
        </p:nvSpPr>
        <p:spPr/>
        <p:txBody>
          <a:bodyPr rtlCol="0"/>
          <a:lstStyle/>
          <a:p>
            <a:pPr rtl="0"/>
            <a:endParaRPr lang="zh-CN" altLang="en-US" noProof="0" dirty="0"/>
          </a:p>
        </p:txBody>
      </p:sp>
      <p:sp>
        <p:nvSpPr>
          <p:cNvPr id="6" name="灯片编号占位符 5">
            <a:extLst>
              <a:ext uri="{FF2B5EF4-FFF2-40B4-BE49-F238E27FC236}">
                <a16:creationId xmlns:a16="http://schemas.microsoft.com/office/drawing/2014/main" id="{69F9B807-6FE9-4E47-846B-BCB39B7AE2D5}"/>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31039855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垂直标题 1">
            <a:extLst>
              <a:ext uri="{FF2B5EF4-FFF2-40B4-BE49-F238E27FC236}">
                <a16:creationId xmlns:a16="http://schemas.microsoft.com/office/drawing/2014/main" id="{D42594DD-FFD4-4AA9-BCDA-0BA87C146391}"/>
              </a:ext>
            </a:extLst>
          </p:cNvPr>
          <p:cNvSpPr>
            <a:spLocks noGrp="1"/>
          </p:cNvSpPr>
          <p:nvPr>
            <p:ph type="title" orient="vert"/>
          </p:nvPr>
        </p:nvSpPr>
        <p:spPr>
          <a:xfrm>
            <a:off x="8724900" y="365125"/>
            <a:ext cx="2628900" cy="5811838"/>
          </a:xfrm>
        </p:spPr>
        <p:txBody>
          <a:bodyPr vert="eaVert" rtlCol="0"/>
          <a:lstStyle/>
          <a:p>
            <a:pPr rtl="0"/>
            <a:r>
              <a:rPr lang="zh-CN" altLang="en-US" noProof="0"/>
              <a:t>单击此处编辑母版标题样式</a:t>
            </a:r>
            <a:endParaRPr lang="zh-CN" altLang="en-US" noProof="0" dirty="0"/>
          </a:p>
        </p:txBody>
      </p:sp>
      <p:sp>
        <p:nvSpPr>
          <p:cNvPr id="3" name="垂直文本占位符 2">
            <a:extLst>
              <a:ext uri="{FF2B5EF4-FFF2-40B4-BE49-F238E27FC236}">
                <a16:creationId xmlns:a16="http://schemas.microsoft.com/office/drawing/2014/main" id="{B79C2B6E-24EB-42CE-8B4D-3178D08C7EB8}"/>
              </a:ext>
            </a:extLst>
          </p:cNvPr>
          <p:cNvSpPr>
            <a:spLocks noGrp="1"/>
          </p:cNvSpPr>
          <p:nvPr>
            <p:ph type="body" orient="vert" idx="1"/>
          </p:nvPr>
        </p:nvSpPr>
        <p:spPr>
          <a:xfrm>
            <a:off x="838200" y="365125"/>
            <a:ext cx="7734300" cy="5811838"/>
          </a:xfrm>
        </p:spPr>
        <p:txBody>
          <a:bodyPr vert="eaVert"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a:extLst>
              <a:ext uri="{FF2B5EF4-FFF2-40B4-BE49-F238E27FC236}">
                <a16:creationId xmlns:a16="http://schemas.microsoft.com/office/drawing/2014/main" id="{34C92C56-63F3-4246-AAEE-2FBC89E80248}"/>
              </a:ext>
            </a:extLst>
          </p:cNvPr>
          <p:cNvSpPr>
            <a:spLocks noGrp="1"/>
          </p:cNvSpPr>
          <p:nvPr>
            <p:ph type="dt" sz="half" idx="10"/>
          </p:nvPr>
        </p:nvSpPr>
        <p:spPr/>
        <p:txBody>
          <a:bodyPr rtlCol="0"/>
          <a:lstStyle/>
          <a:p>
            <a:pPr rtl="0"/>
            <a:fld id="{0DC35F00-D648-4D2A-B971-A05FCDEFEDDC}" type="datetime1">
              <a:rPr lang="zh-CN" altLang="en-US" noProof="0" smtClean="0"/>
              <a:t>2019/12/20</a:t>
            </a:fld>
            <a:endParaRPr lang="zh-CN" altLang="en-US" noProof="0" dirty="0"/>
          </a:p>
        </p:txBody>
      </p:sp>
      <p:sp>
        <p:nvSpPr>
          <p:cNvPr id="5" name="页脚占位符 4">
            <a:extLst>
              <a:ext uri="{FF2B5EF4-FFF2-40B4-BE49-F238E27FC236}">
                <a16:creationId xmlns:a16="http://schemas.microsoft.com/office/drawing/2014/main" id="{35C10319-C816-40EC-B1D0-FD9748E41D78}"/>
              </a:ext>
            </a:extLst>
          </p:cNvPr>
          <p:cNvSpPr>
            <a:spLocks noGrp="1"/>
          </p:cNvSpPr>
          <p:nvPr>
            <p:ph type="ftr" sz="quarter" idx="11"/>
          </p:nvPr>
        </p:nvSpPr>
        <p:spPr/>
        <p:txBody>
          <a:bodyPr rtlCol="0"/>
          <a:lstStyle/>
          <a:p>
            <a:pPr rtl="0"/>
            <a:endParaRPr lang="zh-CN" altLang="en-US" noProof="0" dirty="0"/>
          </a:p>
        </p:txBody>
      </p:sp>
      <p:sp>
        <p:nvSpPr>
          <p:cNvPr id="6" name="灯片编号占位符 5">
            <a:extLst>
              <a:ext uri="{FF2B5EF4-FFF2-40B4-BE49-F238E27FC236}">
                <a16:creationId xmlns:a16="http://schemas.microsoft.com/office/drawing/2014/main" id="{3854E9AB-6952-407A-9F06-2EB917172FBD}"/>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360371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DADCE2-978E-4923-B0E9-4C966B6798C3}"/>
              </a:ext>
            </a:extLst>
          </p:cNvPr>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a:extLst>
              <a:ext uri="{FF2B5EF4-FFF2-40B4-BE49-F238E27FC236}">
                <a16:creationId xmlns:a16="http://schemas.microsoft.com/office/drawing/2014/main" id="{6CEB0BD6-F012-4C6D-BDAD-9E90ED25A387}"/>
              </a:ext>
            </a:extLst>
          </p:cNvPr>
          <p:cNvSpPr>
            <a:spLocks noGrp="1"/>
          </p:cNvSpPr>
          <p:nvPr>
            <p:ph idx="1"/>
          </p:nvPr>
        </p:nvSpPr>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日期占位符 3">
            <a:extLst>
              <a:ext uri="{FF2B5EF4-FFF2-40B4-BE49-F238E27FC236}">
                <a16:creationId xmlns:a16="http://schemas.microsoft.com/office/drawing/2014/main" id="{DEE2F9E5-192C-4E88-9147-D263893B1842}"/>
              </a:ext>
            </a:extLst>
          </p:cNvPr>
          <p:cNvSpPr>
            <a:spLocks noGrp="1"/>
          </p:cNvSpPr>
          <p:nvPr>
            <p:ph type="dt" sz="half" idx="10"/>
          </p:nvPr>
        </p:nvSpPr>
        <p:spPr/>
        <p:txBody>
          <a:bodyPr rtlCol="0"/>
          <a:lstStyle/>
          <a:p>
            <a:pPr rtl="0"/>
            <a:fld id="{D5FA9470-9100-42C4-A726-BE15E2604353}" type="datetime1">
              <a:rPr lang="zh-CN" altLang="en-US" noProof="0" smtClean="0"/>
              <a:t>2019/12/20</a:t>
            </a:fld>
            <a:endParaRPr lang="zh-CN" altLang="en-US" noProof="0" dirty="0"/>
          </a:p>
        </p:txBody>
      </p:sp>
      <p:sp>
        <p:nvSpPr>
          <p:cNvPr id="5" name="页脚占位符 4">
            <a:extLst>
              <a:ext uri="{FF2B5EF4-FFF2-40B4-BE49-F238E27FC236}">
                <a16:creationId xmlns:a16="http://schemas.microsoft.com/office/drawing/2014/main" id="{794A7138-3EAF-4C9D-903E-55D9BC040272}"/>
              </a:ext>
            </a:extLst>
          </p:cNvPr>
          <p:cNvSpPr>
            <a:spLocks noGrp="1"/>
          </p:cNvSpPr>
          <p:nvPr>
            <p:ph type="ftr" sz="quarter" idx="11"/>
          </p:nvPr>
        </p:nvSpPr>
        <p:spPr/>
        <p:txBody>
          <a:bodyPr rtlCol="0"/>
          <a:lstStyle/>
          <a:p>
            <a:pPr rtl="0"/>
            <a:endParaRPr lang="zh-CN" altLang="en-US" noProof="0" dirty="0"/>
          </a:p>
        </p:txBody>
      </p:sp>
      <p:sp>
        <p:nvSpPr>
          <p:cNvPr id="6" name="灯片编号占位符 5">
            <a:extLst>
              <a:ext uri="{FF2B5EF4-FFF2-40B4-BE49-F238E27FC236}">
                <a16:creationId xmlns:a16="http://schemas.microsoft.com/office/drawing/2014/main" id="{F8DB0B82-496D-45C3-A682-7AF9AFFB9693}"/>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35151262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193DAD0-5F6F-47DA-A010-1C4A30C88AB4}"/>
              </a:ext>
            </a:extLst>
          </p:cNvPr>
          <p:cNvSpPr>
            <a:spLocks noGrp="1"/>
          </p:cNvSpPr>
          <p:nvPr>
            <p:ph type="title"/>
          </p:nvPr>
        </p:nvSpPr>
        <p:spPr>
          <a:xfrm>
            <a:off x="831850" y="1709738"/>
            <a:ext cx="10515600" cy="2852737"/>
          </a:xfrm>
        </p:spPr>
        <p:txBody>
          <a:bodyPr rtlCol="0" anchor="b"/>
          <a:lstStyle>
            <a:lvl1pPr>
              <a:defRPr sz="6000"/>
            </a:lvl1pPr>
          </a:lstStyle>
          <a:p>
            <a:pPr rtl="0"/>
            <a:r>
              <a:rPr lang="zh-CN" altLang="en-US" noProof="0"/>
              <a:t>单击此处编辑母版标题样式</a:t>
            </a:r>
            <a:endParaRPr lang="zh-CN" altLang="en-US" noProof="0" dirty="0"/>
          </a:p>
        </p:txBody>
      </p:sp>
      <p:sp>
        <p:nvSpPr>
          <p:cNvPr id="3" name="文本占位符 2">
            <a:extLst>
              <a:ext uri="{FF2B5EF4-FFF2-40B4-BE49-F238E27FC236}">
                <a16:creationId xmlns:a16="http://schemas.microsoft.com/office/drawing/2014/main" id="{AC8EFA6E-A768-42A8-B2C3-F100D82609A2}"/>
              </a:ext>
            </a:extLst>
          </p:cNvPr>
          <p:cNvSpPr>
            <a:spLocks noGrp="1"/>
          </p:cNvSpPr>
          <p:nvPr>
            <p:ph type="body" idx="1"/>
          </p:nvPr>
        </p:nvSpPr>
        <p:spPr>
          <a:xfrm>
            <a:off x="831850" y="4589463"/>
            <a:ext cx="10515600" cy="1500187"/>
          </a:xfrm>
        </p:spPr>
        <p:txBody>
          <a:bodyPr rtlCol="0"/>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CN" altLang="en-US" noProof="0"/>
              <a:t>单击此处编辑母版文本样式</a:t>
            </a:r>
          </a:p>
        </p:txBody>
      </p:sp>
      <p:sp>
        <p:nvSpPr>
          <p:cNvPr id="4" name="日期占位符 3">
            <a:extLst>
              <a:ext uri="{FF2B5EF4-FFF2-40B4-BE49-F238E27FC236}">
                <a16:creationId xmlns:a16="http://schemas.microsoft.com/office/drawing/2014/main" id="{A2F46640-E89E-47CE-984D-0C0ECF7CF529}"/>
              </a:ext>
            </a:extLst>
          </p:cNvPr>
          <p:cNvSpPr>
            <a:spLocks noGrp="1"/>
          </p:cNvSpPr>
          <p:nvPr>
            <p:ph type="dt" sz="half" idx="10"/>
          </p:nvPr>
        </p:nvSpPr>
        <p:spPr/>
        <p:txBody>
          <a:bodyPr rtlCol="0"/>
          <a:lstStyle/>
          <a:p>
            <a:pPr rtl="0"/>
            <a:fld id="{7F0B3984-B1E9-4F59-866A-085F33865636}" type="datetime1">
              <a:rPr lang="zh-CN" altLang="en-US" noProof="0" smtClean="0"/>
              <a:t>2019/12/20</a:t>
            </a:fld>
            <a:endParaRPr lang="zh-CN" altLang="en-US" noProof="0" dirty="0"/>
          </a:p>
        </p:txBody>
      </p:sp>
      <p:sp>
        <p:nvSpPr>
          <p:cNvPr id="5" name="页脚占位符 4">
            <a:extLst>
              <a:ext uri="{FF2B5EF4-FFF2-40B4-BE49-F238E27FC236}">
                <a16:creationId xmlns:a16="http://schemas.microsoft.com/office/drawing/2014/main" id="{F4177A8F-F167-4C43-AEE7-45067080142F}"/>
              </a:ext>
            </a:extLst>
          </p:cNvPr>
          <p:cNvSpPr>
            <a:spLocks noGrp="1"/>
          </p:cNvSpPr>
          <p:nvPr>
            <p:ph type="ftr" sz="quarter" idx="11"/>
          </p:nvPr>
        </p:nvSpPr>
        <p:spPr/>
        <p:txBody>
          <a:bodyPr rtlCol="0"/>
          <a:lstStyle/>
          <a:p>
            <a:pPr rtl="0"/>
            <a:endParaRPr lang="zh-CN" altLang="en-US" noProof="0" dirty="0"/>
          </a:p>
        </p:txBody>
      </p:sp>
      <p:sp>
        <p:nvSpPr>
          <p:cNvPr id="6" name="灯片编号占位符 5">
            <a:extLst>
              <a:ext uri="{FF2B5EF4-FFF2-40B4-BE49-F238E27FC236}">
                <a16:creationId xmlns:a16="http://schemas.microsoft.com/office/drawing/2014/main" id="{EA1DA754-ED79-4909-833D-55BF9A5D80BB}"/>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3160087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9AA026-BFE6-4D2A-9ABF-C593B5666574}"/>
              </a:ext>
            </a:extLst>
          </p:cNvPr>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内容占位符 2">
            <a:extLst>
              <a:ext uri="{FF2B5EF4-FFF2-40B4-BE49-F238E27FC236}">
                <a16:creationId xmlns:a16="http://schemas.microsoft.com/office/drawing/2014/main" id="{214747E8-A36B-4B4A-B2A4-B5283152AB22}"/>
              </a:ext>
            </a:extLst>
          </p:cNvPr>
          <p:cNvSpPr>
            <a:spLocks noGrp="1"/>
          </p:cNvSpPr>
          <p:nvPr>
            <p:ph sz="half" idx="1"/>
          </p:nvPr>
        </p:nvSpPr>
        <p:spPr>
          <a:xfrm>
            <a:off x="838200" y="1825625"/>
            <a:ext cx="5181600" cy="435133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内容占位符 3">
            <a:extLst>
              <a:ext uri="{FF2B5EF4-FFF2-40B4-BE49-F238E27FC236}">
                <a16:creationId xmlns:a16="http://schemas.microsoft.com/office/drawing/2014/main" id="{D6C6B59D-87BD-4F32-B9BC-31F9B1A5D7AD}"/>
              </a:ext>
            </a:extLst>
          </p:cNvPr>
          <p:cNvSpPr>
            <a:spLocks noGrp="1"/>
          </p:cNvSpPr>
          <p:nvPr>
            <p:ph sz="half" idx="2"/>
          </p:nvPr>
        </p:nvSpPr>
        <p:spPr>
          <a:xfrm>
            <a:off x="6172200" y="1825625"/>
            <a:ext cx="5181600" cy="435133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日期占位符 4">
            <a:extLst>
              <a:ext uri="{FF2B5EF4-FFF2-40B4-BE49-F238E27FC236}">
                <a16:creationId xmlns:a16="http://schemas.microsoft.com/office/drawing/2014/main" id="{85C49B47-0C41-4DCC-9902-126916D9C448}"/>
              </a:ext>
            </a:extLst>
          </p:cNvPr>
          <p:cNvSpPr>
            <a:spLocks noGrp="1"/>
          </p:cNvSpPr>
          <p:nvPr>
            <p:ph type="dt" sz="half" idx="10"/>
          </p:nvPr>
        </p:nvSpPr>
        <p:spPr/>
        <p:txBody>
          <a:bodyPr rtlCol="0"/>
          <a:lstStyle/>
          <a:p>
            <a:pPr rtl="0"/>
            <a:fld id="{DF286819-A50A-4FAE-8E59-9A93E80432F6}" type="datetime1">
              <a:rPr lang="zh-CN" altLang="en-US" noProof="0" smtClean="0"/>
              <a:t>2019/12/20</a:t>
            </a:fld>
            <a:endParaRPr lang="zh-CN" altLang="en-US" noProof="0" dirty="0"/>
          </a:p>
        </p:txBody>
      </p:sp>
      <p:sp>
        <p:nvSpPr>
          <p:cNvPr id="6" name="页脚占位符 5">
            <a:extLst>
              <a:ext uri="{FF2B5EF4-FFF2-40B4-BE49-F238E27FC236}">
                <a16:creationId xmlns:a16="http://schemas.microsoft.com/office/drawing/2014/main" id="{B7CD28B7-2F2D-4E80-A107-C1F266C63064}"/>
              </a:ext>
            </a:extLst>
          </p:cNvPr>
          <p:cNvSpPr>
            <a:spLocks noGrp="1"/>
          </p:cNvSpPr>
          <p:nvPr>
            <p:ph type="ftr" sz="quarter" idx="11"/>
          </p:nvPr>
        </p:nvSpPr>
        <p:spPr/>
        <p:txBody>
          <a:bodyPr rtlCol="0"/>
          <a:lstStyle/>
          <a:p>
            <a:pPr rtl="0"/>
            <a:endParaRPr lang="zh-CN" altLang="en-US" noProof="0" dirty="0"/>
          </a:p>
        </p:txBody>
      </p:sp>
      <p:sp>
        <p:nvSpPr>
          <p:cNvPr id="7" name="灯片编号占位符 6">
            <a:extLst>
              <a:ext uri="{FF2B5EF4-FFF2-40B4-BE49-F238E27FC236}">
                <a16:creationId xmlns:a16="http://schemas.microsoft.com/office/drawing/2014/main" id="{835D650A-4D0F-46AE-A132-267FCD921E82}"/>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1219876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D64C6F9-F6F6-4EA1-98AA-81B84F7CC05D}"/>
              </a:ext>
            </a:extLst>
          </p:cNvPr>
          <p:cNvSpPr>
            <a:spLocks noGrp="1"/>
          </p:cNvSpPr>
          <p:nvPr>
            <p:ph type="title"/>
          </p:nvPr>
        </p:nvSpPr>
        <p:spPr>
          <a:xfrm>
            <a:off x="839788" y="365125"/>
            <a:ext cx="10515600" cy="1325563"/>
          </a:xfrm>
        </p:spPr>
        <p:txBody>
          <a:bodyPr rtlCol="0"/>
          <a:lstStyle/>
          <a:p>
            <a:pPr rtl="0"/>
            <a:r>
              <a:rPr lang="zh-CN" altLang="en-US" noProof="0"/>
              <a:t>单击此处编辑母版标题样式</a:t>
            </a:r>
            <a:endParaRPr lang="zh-CN" altLang="en-US" noProof="0" dirty="0"/>
          </a:p>
        </p:txBody>
      </p:sp>
      <p:sp>
        <p:nvSpPr>
          <p:cNvPr id="3" name="文本占位符 2">
            <a:extLst>
              <a:ext uri="{FF2B5EF4-FFF2-40B4-BE49-F238E27FC236}">
                <a16:creationId xmlns:a16="http://schemas.microsoft.com/office/drawing/2014/main" id="{31B8B83E-B37C-46C9-8284-D6EBA0033C90}"/>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4" name="内容占位符 3">
            <a:extLst>
              <a:ext uri="{FF2B5EF4-FFF2-40B4-BE49-F238E27FC236}">
                <a16:creationId xmlns:a16="http://schemas.microsoft.com/office/drawing/2014/main" id="{19A150B8-0288-44AC-9CE7-E7BD9FB32EF9}"/>
              </a:ext>
            </a:extLst>
          </p:cNvPr>
          <p:cNvSpPr>
            <a:spLocks noGrp="1"/>
          </p:cNvSpPr>
          <p:nvPr>
            <p:ph sz="half" idx="2"/>
          </p:nvPr>
        </p:nvSpPr>
        <p:spPr>
          <a:xfrm>
            <a:off x="839788" y="2505075"/>
            <a:ext cx="5157787" cy="368458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5" name="文本占位符 4">
            <a:extLst>
              <a:ext uri="{FF2B5EF4-FFF2-40B4-BE49-F238E27FC236}">
                <a16:creationId xmlns:a16="http://schemas.microsoft.com/office/drawing/2014/main" id="{DCF5DCAE-6027-49B9-A818-F45FADE27B27}"/>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单击此处编辑母版文本样式</a:t>
            </a:r>
          </a:p>
        </p:txBody>
      </p:sp>
      <p:sp>
        <p:nvSpPr>
          <p:cNvPr id="6" name="内容占位符 5">
            <a:extLst>
              <a:ext uri="{FF2B5EF4-FFF2-40B4-BE49-F238E27FC236}">
                <a16:creationId xmlns:a16="http://schemas.microsoft.com/office/drawing/2014/main" id="{684FAE16-DBCB-4A42-BFFC-053F2D529ABA}"/>
              </a:ext>
            </a:extLst>
          </p:cNvPr>
          <p:cNvSpPr>
            <a:spLocks noGrp="1"/>
          </p:cNvSpPr>
          <p:nvPr>
            <p:ph sz="quarter" idx="4"/>
          </p:nvPr>
        </p:nvSpPr>
        <p:spPr>
          <a:xfrm>
            <a:off x="6172200" y="2505075"/>
            <a:ext cx="5183188" cy="3684588"/>
          </a:xfrm>
        </p:spPr>
        <p:txBody>
          <a:bodyPr rtlCol="0"/>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7" name="日期占位符 6">
            <a:extLst>
              <a:ext uri="{FF2B5EF4-FFF2-40B4-BE49-F238E27FC236}">
                <a16:creationId xmlns:a16="http://schemas.microsoft.com/office/drawing/2014/main" id="{46E8C038-E6A1-499D-9E24-FA5980421C81}"/>
              </a:ext>
            </a:extLst>
          </p:cNvPr>
          <p:cNvSpPr>
            <a:spLocks noGrp="1"/>
          </p:cNvSpPr>
          <p:nvPr>
            <p:ph type="dt" sz="half" idx="10"/>
          </p:nvPr>
        </p:nvSpPr>
        <p:spPr/>
        <p:txBody>
          <a:bodyPr rtlCol="0"/>
          <a:lstStyle/>
          <a:p>
            <a:pPr rtl="0"/>
            <a:fld id="{F21037DB-D180-4138-81D2-00F1CFB14660}" type="datetime1">
              <a:rPr lang="zh-CN" altLang="en-US" noProof="0" smtClean="0"/>
              <a:t>2019/12/20</a:t>
            </a:fld>
            <a:endParaRPr lang="zh-CN" altLang="en-US" noProof="0" dirty="0"/>
          </a:p>
        </p:txBody>
      </p:sp>
      <p:sp>
        <p:nvSpPr>
          <p:cNvPr id="8" name="页脚占位符 7">
            <a:extLst>
              <a:ext uri="{FF2B5EF4-FFF2-40B4-BE49-F238E27FC236}">
                <a16:creationId xmlns:a16="http://schemas.microsoft.com/office/drawing/2014/main" id="{F9F911B6-A759-487E-8CB6-CF9EF737F076}"/>
              </a:ext>
            </a:extLst>
          </p:cNvPr>
          <p:cNvSpPr>
            <a:spLocks noGrp="1"/>
          </p:cNvSpPr>
          <p:nvPr>
            <p:ph type="ftr" sz="quarter" idx="11"/>
          </p:nvPr>
        </p:nvSpPr>
        <p:spPr/>
        <p:txBody>
          <a:bodyPr rtlCol="0"/>
          <a:lstStyle/>
          <a:p>
            <a:pPr rtl="0"/>
            <a:endParaRPr lang="zh-CN" altLang="en-US" noProof="0" dirty="0"/>
          </a:p>
        </p:txBody>
      </p:sp>
      <p:sp>
        <p:nvSpPr>
          <p:cNvPr id="9" name="灯片编号占位符 8">
            <a:extLst>
              <a:ext uri="{FF2B5EF4-FFF2-40B4-BE49-F238E27FC236}">
                <a16:creationId xmlns:a16="http://schemas.microsoft.com/office/drawing/2014/main" id="{EA906EC0-369D-4138-8D70-148CFDEE55EE}"/>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2824554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E02F8A-97AC-456C-B9E3-45A7D520C5DA}"/>
              </a:ext>
            </a:extLst>
          </p:cNvPr>
          <p:cNvSpPr>
            <a:spLocks noGrp="1"/>
          </p:cNvSpPr>
          <p:nvPr>
            <p:ph type="title"/>
          </p:nvPr>
        </p:nvSpPr>
        <p:spPr/>
        <p:txBody>
          <a:bodyPr rtlCol="0"/>
          <a:lstStyle/>
          <a:p>
            <a:pPr rtl="0"/>
            <a:r>
              <a:rPr lang="zh-CN" altLang="en-US" noProof="0"/>
              <a:t>单击此处编辑母版标题样式</a:t>
            </a:r>
            <a:endParaRPr lang="zh-CN" altLang="en-US" noProof="0" dirty="0"/>
          </a:p>
        </p:txBody>
      </p:sp>
      <p:sp>
        <p:nvSpPr>
          <p:cNvPr id="3" name="日期占位符 2">
            <a:extLst>
              <a:ext uri="{FF2B5EF4-FFF2-40B4-BE49-F238E27FC236}">
                <a16:creationId xmlns:a16="http://schemas.microsoft.com/office/drawing/2014/main" id="{8340F483-F2B9-47A3-9B5C-8C264B7016BD}"/>
              </a:ext>
            </a:extLst>
          </p:cNvPr>
          <p:cNvSpPr>
            <a:spLocks noGrp="1"/>
          </p:cNvSpPr>
          <p:nvPr>
            <p:ph type="dt" sz="half" idx="10"/>
          </p:nvPr>
        </p:nvSpPr>
        <p:spPr/>
        <p:txBody>
          <a:bodyPr rtlCol="0"/>
          <a:lstStyle/>
          <a:p>
            <a:pPr rtl="0"/>
            <a:fld id="{10B06D7F-8A32-4375-85C4-0A86C49D8F04}" type="datetime1">
              <a:rPr lang="zh-CN" altLang="en-US" noProof="0" smtClean="0"/>
              <a:t>2019/12/20</a:t>
            </a:fld>
            <a:endParaRPr lang="zh-CN" altLang="en-US" noProof="0" dirty="0"/>
          </a:p>
        </p:txBody>
      </p:sp>
      <p:sp>
        <p:nvSpPr>
          <p:cNvPr id="4" name="页脚占位符 3">
            <a:extLst>
              <a:ext uri="{FF2B5EF4-FFF2-40B4-BE49-F238E27FC236}">
                <a16:creationId xmlns:a16="http://schemas.microsoft.com/office/drawing/2014/main" id="{25849874-9D9B-4597-B20D-33D6F58BCA32}"/>
              </a:ext>
            </a:extLst>
          </p:cNvPr>
          <p:cNvSpPr>
            <a:spLocks noGrp="1"/>
          </p:cNvSpPr>
          <p:nvPr>
            <p:ph type="ftr" sz="quarter" idx="11"/>
          </p:nvPr>
        </p:nvSpPr>
        <p:spPr/>
        <p:txBody>
          <a:bodyPr rtlCol="0"/>
          <a:lstStyle/>
          <a:p>
            <a:pPr rtl="0"/>
            <a:endParaRPr lang="zh-CN" altLang="en-US" noProof="0" dirty="0"/>
          </a:p>
        </p:txBody>
      </p:sp>
      <p:sp>
        <p:nvSpPr>
          <p:cNvPr id="5" name="灯片编号占位符 4">
            <a:extLst>
              <a:ext uri="{FF2B5EF4-FFF2-40B4-BE49-F238E27FC236}">
                <a16:creationId xmlns:a16="http://schemas.microsoft.com/office/drawing/2014/main" id="{5B35894C-9062-435A-9758-82ED9C6D787E}"/>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26817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6A3F6AD-4D61-4238-AB7D-613625BFF81F}"/>
              </a:ext>
            </a:extLst>
          </p:cNvPr>
          <p:cNvSpPr>
            <a:spLocks noGrp="1"/>
          </p:cNvSpPr>
          <p:nvPr>
            <p:ph type="dt" sz="half" idx="10"/>
          </p:nvPr>
        </p:nvSpPr>
        <p:spPr/>
        <p:txBody>
          <a:bodyPr rtlCol="0"/>
          <a:lstStyle/>
          <a:p>
            <a:pPr rtl="0"/>
            <a:fld id="{73F6274D-0F03-42EE-B079-5CA75AB1BD6A}" type="datetime1">
              <a:rPr lang="zh-CN" altLang="en-US" noProof="0" smtClean="0"/>
              <a:t>2019/12/20</a:t>
            </a:fld>
            <a:endParaRPr lang="zh-CN" altLang="en-US" noProof="0" dirty="0"/>
          </a:p>
        </p:txBody>
      </p:sp>
      <p:sp>
        <p:nvSpPr>
          <p:cNvPr id="3" name="页脚占位符 2">
            <a:extLst>
              <a:ext uri="{FF2B5EF4-FFF2-40B4-BE49-F238E27FC236}">
                <a16:creationId xmlns:a16="http://schemas.microsoft.com/office/drawing/2014/main" id="{D8AACDC9-944D-47C6-B286-82C86AD94318}"/>
              </a:ext>
            </a:extLst>
          </p:cNvPr>
          <p:cNvSpPr>
            <a:spLocks noGrp="1"/>
          </p:cNvSpPr>
          <p:nvPr>
            <p:ph type="ftr" sz="quarter" idx="11"/>
          </p:nvPr>
        </p:nvSpPr>
        <p:spPr/>
        <p:txBody>
          <a:bodyPr rtlCol="0"/>
          <a:lstStyle/>
          <a:p>
            <a:pPr rtl="0"/>
            <a:endParaRPr lang="zh-CN" altLang="en-US" noProof="0" dirty="0"/>
          </a:p>
        </p:txBody>
      </p:sp>
      <p:sp>
        <p:nvSpPr>
          <p:cNvPr id="4" name="灯片编号占位符 3">
            <a:extLst>
              <a:ext uri="{FF2B5EF4-FFF2-40B4-BE49-F238E27FC236}">
                <a16:creationId xmlns:a16="http://schemas.microsoft.com/office/drawing/2014/main" id="{E4EAAC43-3846-4080-B764-AB2DB308C58A}"/>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2821370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6F4779-0336-4AFA-B9A7-259EE8BEC151}"/>
              </a:ext>
            </a:extLst>
          </p:cNvPr>
          <p:cNvSpPr>
            <a:spLocks noGrp="1"/>
          </p:cNvSpPr>
          <p:nvPr>
            <p:ph type="title"/>
          </p:nvPr>
        </p:nvSpPr>
        <p:spPr>
          <a:xfrm>
            <a:off x="839788" y="457200"/>
            <a:ext cx="3932237" cy="1600200"/>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内容占位符 2">
            <a:extLst>
              <a:ext uri="{FF2B5EF4-FFF2-40B4-BE49-F238E27FC236}">
                <a16:creationId xmlns:a16="http://schemas.microsoft.com/office/drawing/2014/main" id="{DB82F449-DDC3-4694-81E5-91A4B8F433ED}"/>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zh-CN" altLang="en-US" noProof="0"/>
              <a:t>单击此处编辑母版文本样式</a:t>
            </a:r>
          </a:p>
          <a:p>
            <a:pPr lvl="1" rtl="0"/>
            <a:r>
              <a:rPr lang="zh-CN" altLang="en-US" noProof="0"/>
              <a:t>二级</a:t>
            </a:r>
          </a:p>
          <a:p>
            <a:pPr lvl="2" rtl="0"/>
            <a:r>
              <a:rPr lang="zh-CN" altLang="en-US" noProof="0"/>
              <a:t>三级</a:t>
            </a:r>
          </a:p>
          <a:p>
            <a:pPr lvl="3" rtl="0"/>
            <a:r>
              <a:rPr lang="zh-CN" altLang="en-US" noProof="0"/>
              <a:t>四级</a:t>
            </a:r>
          </a:p>
          <a:p>
            <a:pPr lvl="4" rtl="0"/>
            <a:r>
              <a:rPr lang="zh-CN" altLang="en-US" noProof="0"/>
              <a:t>五级</a:t>
            </a:r>
            <a:endParaRPr lang="zh-CN" altLang="en-US" noProof="0" dirty="0"/>
          </a:p>
        </p:txBody>
      </p:sp>
      <p:sp>
        <p:nvSpPr>
          <p:cNvPr id="4" name="文本占位符 3">
            <a:extLst>
              <a:ext uri="{FF2B5EF4-FFF2-40B4-BE49-F238E27FC236}">
                <a16:creationId xmlns:a16="http://schemas.microsoft.com/office/drawing/2014/main" id="{CF00A2C4-3B2E-46AC-9605-73F5B2CC1F56}"/>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a:extLst>
              <a:ext uri="{FF2B5EF4-FFF2-40B4-BE49-F238E27FC236}">
                <a16:creationId xmlns:a16="http://schemas.microsoft.com/office/drawing/2014/main" id="{46909769-F5A5-4635-BD0C-D6049DEB9632}"/>
              </a:ext>
            </a:extLst>
          </p:cNvPr>
          <p:cNvSpPr>
            <a:spLocks noGrp="1"/>
          </p:cNvSpPr>
          <p:nvPr>
            <p:ph type="dt" sz="half" idx="10"/>
          </p:nvPr>
        </p:nvSpPr>
        <p:spPr/>
        <p:txBody>
          <a:bodyPr rtlCol="0"/>
          <a:lstStyle/>
          <a:p>
            <a:pPr rtl="0"/>
            <a:fld id="{9305F6FD-BAA9-4E95-847E-9A73F7A388A4}" type="datetime1">
              <a:rPr lang="zh-CN" altLang="en-US" noProof="0" smtClean="0"/>
              <a:t>2019/12/20</a:t>
            </a:fld>
            <a:endParaRPr lang="zh-CN" altLang="en-US" noProof="0" dirty="0"/>
          </a:p>
        </p:txBody>
      </p:sp>
      <p:sp>
        <p:nvSpPr>
          <p:cNvPr id="6" name="页脚占位符 5">
            <a:extLst>
              <a:ext uri="{FF2B5EF4-FFF2-40B4-BE49-F238E27FC236}">
                <a16:creationId xmlns:a16="http://schemas.microsoft.com/office/drawing/2014/main" id="{F9252DC3-D3D7-446F-A866-D7820B7BF876}"/>
              </a:ext>
            </a:extLst>
          </p:cNvPr>
          <p:cNvSpPr>
            <a:spLocks noGrp="1"/>
          </p:cNvSpPr>
          <p:nvPr>
            <p:ph type="ftr" sz="quarter" idx="11"/>
          </p:nvPr>
        </p:nvSpPr>
        <p:spPr/>
        <p:txBody>
          <a:bodyPr rtlCol="0"/>
          <a:lstStyle/>
          <a:p>
            <a:pPr rtl="0"/>
            <a:endParaRPr lang="zh-CN" altLang="en-US" noProof="0" dirty="0"/>
          </a:p>
        </p:txBody>
      </p:sp>
      <p:sp>
        <p:nvSpPr>
          <p:cNvPr id="7" name="灯片编号占位符 6">
            <a:extLst>
              <a:ext uri="{FF2B5EF4-FFF2-40B4-BE49-F238E27FC236}">
                <a16:creationId xmlns:a16="http://schemas.microsoft.com/office/drawing/2014/main" id="{471CDB00-5218-4567-902B-845073BE8753}"/>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1776128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标题的图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F661E4-9FF7-494B-A1C9-C9A1DD7052F7}"/>
              </a:ext>
            </a:extLst>
          </p:cNvPr>
          <p:cNvSpPr>
            <a:spLocks noGrp="1"/>
          </p:cNvSpPr>
          <p:nvPr>
            <p:ph type="title"/>
          </p:nvPr>
        </p:nvSpPr>
        <p:spPr>
          <a:xfrm>
            <a:off x="839788" y="457200"/>
            <a:ext cx="3932237" cy="1600200"/>
          </a:xfrm>
        </p:spPr>
        <p:txBody>
          <a:bodyPr rtlCol="0" anchor="b"/>
          <a:lstStyle>
            <a:lvl1pPr>
              <a:defRPr sz="3200"/>
            </a:lvl1pPr>
          </a:lstStyle>
          <a:p>
            <a:pPr rtl="0"/>
            <a:r>
              <a:rPr lang="zh-CN" altLang="en-US" noProof="0"/>
              <a:t>单击此处编辑母版标题样式</a:t>
            </a:r>
            <a:endParaRPr lang="zh-CN" altLang="en-US" noProof="0" dirty="0"/>
          </a:p>
        </p:txBody>
      </p:sp>
      <p:sp>
        <p:nvSpPr>
          <p:cNvPr id="3" name="图片占位符 2">
            <a:extLst>
              <a:ext uri="{FF2B5EF4-FFF2-40B4-BE49-F238E27FC236}">
                <a16:creationId xmlns:a16="http://schemas.microsoft.com/office/drawing/2014/main" id="{5D245657-DA21-4769-84F8-88DC644508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endParaRPr lang="zh-CN" altLang="en-US" noProof="0" dirty="0"/>
          </a:p>
        </p:txBody>
      </p:sp>
      <p:sp>
        <p:nvSpPr>
          <p:cNvPr id="4" name="文本占位符 3">
            <a:extLst>
              <a:ext uri="{FF2B5EF4-FFF2-40B4-BE49-F238E27FC236}">
                <a16:creationId xmlns:a16="http://schemas.microsoft.com/office/drawing/2014/main" id="{A167B310-6692-4981-9CB8-FE79A091FF56}"/>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单击此处编辑母版文本样式</a:t>
            </a:r>
          </a:p>
        </p:txBody>
      </p:sp>
      <p:sp>
        <p:nvSpPr>
          <p:cNvPr id="5" name="日期占位符 4">
            <a:extLst>
              <a:ext uri="{FF2B5EF4-FFF2-40B4-BE49-F238E27FC236}">
                <a16:creationId xmlns:a16="http://schemas.microsoft.com/office/drawing/2014/main" id="{E7DA2C9E-A9AD-4BB9-A691-90BB84F58CE9}"/>
              </a:ext>
            </a:extLst>
          </p:cNvPr>
          <p:cNvSpPr>
            <a:spLocks noGrp="1"/>
          </p:cNvSpPr>
          <p:nvPr>
            <p:ph type="dt" sz="half" idx="10"/>
          </p:nvPr>
        </p:nvSpPr>
        <p:spPr/>
        <p:txBody>
          <a:bodyPr rtlCol="0"/>
          <a:lstStyle/>
          <a:p>
            <a:pPr rtl="0"/>
            <a:fld id="{DEA32AFA-C73E-4158-8579-3906F2FCB4DA}" type="datetime1">
              <a:rPr lang="zh-CN" altLang="en-US" noProof="0" smtClean="0"/>
              <a:t>2019/12/20</a:t>
            </a:fld>
            <a:endParaRPr lang="zh-CN" altLang="en-US" noProof="0" dirty="0"/>
          </a:p>
        </p:txBody>
      </p:sp>
      <p:sp>
        <p:nvSpPr>
          <p:cNvPr id="6" name="页脚占位符 5">
            <a:extLst>
              <a:ext uri="{FF2B5EF4-FFF2-40B4-BE49-F238E27FC236}">
                <a16:creationId xmlns:a16="http://schemas.microsoft.com/office/drawing/2014/main" id="{F4B3D45D-C826-4846-BBFC-A0D98B7E7A2C}"/>
              </a:ext>
            </a:extLst>
          </p:cNvPr>
          <p:cNvSpPr>
            <a:spLocks noGrp="1"/>
          </p:cNvSpPr>
          <p:nvPr>
            <p:ph type="ftr" sz="quarter" idx="11"/>
          </p:nvPr>
        </p:nvSpPr>
        <p:spPr/>
        <p:txBody>
          <a:bodyPr rtlCol="0"/>
          <a:lstStyle/>
          <a:p>
            <a:pPr rtl="0"/>
            <a:endParaRPr lang="zh-CN" altLang="en-US" noProof="0" dirty="0"/>
          </a:p>
        </p:txBody>
      </p:sp>
      <p:sp>
        <p:nvSpPr>
          <p:cNvPr id="7" name="灯片编号占位符 6">
            <a:extLst>
              <a:ext uri="{FF2B5EF4-FFF2-40B4-BE49-F238E27FC236}">
                <a16:creationId xmlns:a16="http://schemas.microsoft.com/office/drawing/2014/main" id="{93516961-40DC-443E-9DB8-3A987DF499A9}"/>
              </a:ext>
            </a:extLst>
          </p:cNvPr>
          <p:cNvSpPr>
            <a:spLocks noGrp="1"/>
          </p:cNvSpPr>
          <p:nvPr>
            <p:ph type="sldNum" sz="quarter" idx="12"/>
          </p:nvPr>
        </p:nvSpPr>
        <p:spPr/>
        <p:txBody>
          <a:bodyPr rtlCol="0"/>
          <a:lstStyle/>
          <a:p>
            <a:pPr rtl="0"/>
            <a:fld id="{ED6580AB-5C3C-4B4F-8E2A-8B7A0A8CE695}" type="slidenum">
              <a:rPr lang="en-US" altLang="zh-CN" noProof="0" smtClean="0"/>
              <a:t>‹#›</a:t>
            </a:fld>
            <a:endParaRPr lang="zh-CN" altLang="en-US" noProof="0" dirty="0"/>
          </a:p>
        </p:txBody>
      </p:sp>
    </p:spTree>
    <p:extLst>
      <p:ext uri="{BB962C8B-B14F-4D97-AF65-F5344CB8AC3E}">
        <p14:creationId xmlns:p14="http://schemas.microsoft.com/office/powerpoint/2010/main" val="26313338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E341CFC-63B9-4A19-A8AB-62B9E452AE5E}"/>
              </a:ext>
            </a:extLst>
          </p:cNvPr>
          <p:cNvSpPr>
            <a:spLocks noGrp="1"/>
          </p:cNvSpPr>
          <p:nvPr>
            <p:ph type="title"/>
          </p:nvPr>
        </p:nvSpPr>
        <p:spPr>
          <a:xfrm>
            <a:off x="838200" y="365125"/>
            <a:ext cx="10515600" cy="1325563"/>
          </a:xfrm>
          <a:prstGeom prst="rect">
            <a:avLst/>
          </a:prstGeom>
        </p:spPr>
        <p:txBody>
          <a:bodyPr vert="horz" lIns="0" tIns="0" rIns="0" bIns="0" rtlCol="0" anchor="ctr">
            <a:normAutofit/>
          </a:bodyPr>
          <a:lstStyle/>
          <a:p>
            <a:pPr rtl="0"/>
            <a:r>
              <a:rPr lang="zh-CN" altLang="en-US" noProof="0" dirty="0"/>
              <a:t>单击此处编辑母版标题样式</a:t>
            </a:r>
          </a:p>
        </p:txBody>
      </p:sp>
      <p:sp>
        <p:nvSpPr>
          <p:cNvPr id="3" name="文本占位符 2">
            <a:extLst>
              <a:ext uri="{FF2B5EF4-FFF2-40B4-BE49-F238E27FC236}">
                <a16:creationId xmlns:a16="http://schemas.microsoft.com/office/drawing/2014/main" id="{115A838B-134E-40B6-A7E3-1119BB8BF5BD}"/>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rtl="0"/>
            <a:r>
              <a:rPr lang="zh-CN" altLang="en-US" noProof="0" dirty="0"/>
              <a:t>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4" name="日期占位符 3">
            <a:extLst>
              <a:ext uri="{FF2B5EF4-FFF2-40B4-BE49-F238E27FC236}">
                <a16:creationId xmlns:a16="http://schemas.microsoft.com/office/drawing/2014/main" id="{3E8943BB-9EAD-4CBC-9CA2-75F70C6B58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fld id="{F0594B28-E256-46BF-A431-F37388FDCB4F}" type="datetime1">
              <a:rPr lang="zh-CN" altLang="en-US" smtClean="0"/>
              <a:t>2019/12/20</a:t>
            </a:fld>
            <a:endParaRPr lang="zh-CN" altLang="en-US" dirty="0"/>
          </a:p>
        </p:txBody>
      </p:sp>
      <p:sp>
        <p:nvSpPr>
          <p:cNvPr id="5" name="页脚占位符 4">
            <a:extLst>
              <a:ext uri="{FF2B5EF4-FFF2-40B4-BE49-F238E27FC236}">
                <a16:creationId xmlns:a16="http://schemas.microsoft.com/office/drawing/2014/main" id="{F204E537-5CBA-4B86-9D30-577B9F741E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zh-CN" altLang="en-US" dirty="0"/>
          </a:p>
        </p:txBody>
      </p:sp>
      <p:sp>
        <p:nvSpPr>
          <p:cNvPr id="6" name="灯片编号占位符 5">
            <a:extLst>
              <a:ext uri="{FF2B5EF4-FFF2-40B4-BE49-F238E27FC236}">
                <a16:creationId xmlns:a16="http://schemas.microsoft.com/office/drawing/2014/main" id="{66E79E72-0F12-4646-BCDF-4C9EAA89C2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icrosoft YaHei UI" panose="020B0503020204020204" pitchFamily="34" charset="-122"/>
                <a:ea typeface="Microsoft YaHei UI" panose="020B0503020204020204" pitchFamily="34" charset="-122"/>
              </a:defRPr>
            </a:lvl1pPr>
          </a:lstStyle>
          <a:p>
            <a:fld id="{ED6580AB-5C3C-4B4F-8E2A-8B7A0A8CE695}" type="slidenum">
              <a:rPr lang="en-US" altLang="zh-CN" smtClean="0"/>
              <a:pPr/>
              <a:t>‹#›</a:t>
            </a:fld>
            <a:endParaRPr lang="zh-CN" altLang="en-US" dirty="0"/>
          </a:p>
        </p:txBody>
      </p:sp>
    </p:spTree>
    <p:extLst>
      <p:ext uri="{BB962C8B-B14F-4D97-AF65-F5344CB8AC3E}">
        <p14:creationId xmlns:p14="http://schemas.microsoft.com/office/powerpoint/2010/main" val="554378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24slides.com/?utm_campaign=mp&amp;utm_medium=ppt&amp;utm_source=pptlink&amp;utm_content=&amp;utm_ter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24slides.com/?utm_campaign=mp&amp;utm_medium=ppt&amp;utm_source=pptlink&amp;utm_content=&amp;utm_term="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4.JPG"/><Relationship Id="rId5" Type="http://schemas.openxmlformats.org/officeDocument/2006/relationships/image" Target="../media/image3.JP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descr="该图像是一个抽象的装饰形状。 ">
            <a:extLst>
              <a:ext uri="{FF2B5EF4-FFF2-40B4-BE49-F238E27FC236}">
                <a16:creationId xmlns:a16="http://schemas.microsoft.com/office/drawing/2014/main" id="{8E504344-8563-476C-9EF9-4200B272FDC1}"/>
              </a:ext>
            </a:extLst>
          </p:cNvPr>
          <p:cNvGrpSpPr/>
          <p:nvPr/>
        </p:nvGrpSpPr>
        <p:grpSpPr>
          <a:xfrm>
            <a:off x="4855953" y="-2833465"/>
            <a:ext cx="8948964" cy="12105059"/>
            <a:chOff x="4855953" y="-2833465"/>
            <a:chExt cx="8948964" cy="12105059"/>
          </a:xfrm>
        </p:grpSpPr>
        <p:sp>
          <p:nvSpPr>
            <p:cNvPr id="18" name="任意多边形(F) 10">
              <a:extLst>
                <a:ext uri="{FF2B5EF4-FFF2-40B4-BE49-F238E27FC236}">
                  <a16:creationId xmlns:a16="http://schemas.microsoft.com/office/drawing/2014/main" id="{73D22BE5-D5D5-4BF2-A935-5C4AB588B458}"/>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1">
              <a:extLst>
                <a:ext uri="{FF2B5EF4-FFF2-40B4-BE49-F238E27FC236}">
                  <a16:creationId xmlns:a16="http://schemas.microsoft.com/office/drawing/2014/main" id="{C42C174B-303A-45F6-8FF1-93001A3AAFC1}"/>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12">
              <a:extLst>
                <a:ext uri="{FF2B5EF4-FFF2-40B4-BE49-F238E27FC236}">
                  <a16:creationId xmlns:a16="http://schemas.microsoft.com/office/drawing/2014/main" id="{22AA5A4F-A0EB-453F-A699-F817D4616C6F}"/>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24" name="文本框 23">
            <a:extLst>
              <a:ext uri="{FF2B5EF4-FFF2-40B4-BE49-F238E27FC236}">
                <a16:creationId xmlns:a16="http://schemas.microsoft.com/office/drawing/2014/main" id="{C1165547-DF3A-4694-9097-2BDAF2003713}"/>
              </a:ext>
            </a:extLst>
          </p:cNvPr>
          <p:cNvSpPr txBox="1"/>
          <p:nvPr/>
        </p:nvSpPr>
        <p:spPr>
          <a:xfrm>
            <a:off x="535548" y="3894844"/>
            <a:ext cx="5560452"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微音音乐项目展示</a:t>
            </a:r>
          </a:p>
        </p:txBody>
      </p:sp>
      <p:grpSp>
        <p:nvGrpSpPr>
          <p:cNvPr id="56" name="组 55" descr="该图像是三个相连的人形图标。 ">
            <a:extLst>
              <a:ext uri="{FF2B5EF4-FFF2-40B4-BE49-F238E27FC236}">
                <a16:creationId xmlns:a16="http://schemas.microsoft.com/office/drawing/2014/main" id="{E56C5C06-BE0B-4D3E-8B77-1A2F0B930590}"/>
              </a:ext>
            </a:extLst>
          </p:cNvPr>
          <p:cNvGrpSpPr/>
          <p:nvPr/>
        </p:nvGrpSpPr>
        <p:grpSpPr>
          <a:xfrm>
            <a:off x="791651" y="2731292"/>
            <a:ext cx="569186" cy="530997"/>
            <a:chOff x="-27444701" y="-10180638"/>
            <a:chExt cx="10883901" cy="10153650"/>
          </a:xfrm>
          <a:solidFill>
            <a:schemeClr val="bg1">
              <a:lumMod val="50000"/>
            </a:schemeClr>
          </a:solidFill>
        </p:grpSpPr>
        <p:sp>
          <p:nvSpPr>
            <p:cNvPr id="57" name="任意多边形(F) 35">
              <a:extLst>
                <a:ext uri="{FF2B5EF4-FFF2-40B4-BE49-F238E27FC236}">
                  <a16:creationId xmlns:a16="http://schemas.microsoft.com/office/drawing/2014/main" id="{D07CC084-C9D4-47CF-9EAD-4A7517F975DF}"/>
                </a:ext>
              </a:extLst>
            </p:cNvPr>
            <p:cNvSpPr>
              <a:spLocks/>
            </p:cNvSpPr>
            <p:nvPr/>
          </p:nvSpPr>
          <p:spPr bwMode="auto">
            <a:xfrm>
              <a:off x="-22969538" y="-10180638"/>
              <a:ext cx="1906588" cy="1978025"/>
            </a:xfrm>
            <a:custGeom>
              <a:avLst/>
              <a:gdLst>
                <a:gd name="T0" fmla="*/ 554 w 639"/>
                <a:gd name="T1" fmla="*/ 327 h 664"/>
                <a:gd name="T2" fmla="*/ 438 w 639"/>
                <a:gd name="T3" fmla="*/ 526 h 664"/>
                <a:gd name="T4" fmla="*/ 204 w 639"/>
                <a:gd name="T5" fmla="*/ 521 h 664"/>
                <a:gd name="T6" fmla="*/ 97 w 639"/>
                <a:gd name="T7" fmla="*/ 316 h 664"/>
                <a:gd name="T8" fmla="*/ 222 w 639"/>
                <a:gd name="T9" fmla="*/ 123 h 664"/>
                <a:gd name="T10" fmla="*/ 447 w 639"/>
                <a:gd name="T11" fmla="*/ 133 h 664"/>
                <a:gd name="T12" fmla="*/ 554 w 639"/>
                <a:gd name="T13" fmla="*/ 327 h 664"/>
                <a:gd name="T14" fmla="*/ 638 w 639"/>
                <a:gd name="T15" fmla="*/ 327 h 664"/>
                <a:gd name="T16" fmla="*/ 519 w 639"/>
                <a:gd name="T17" fmla="*/ 82 h 664"/>
                <a:gd name="T18" fmla="*/ 244 w 639"/>
                <a:gd name="T19" fmla="*/ 25 h 664"/>
                <a:gd name="T20" fmla="*/ 39 w 639"/>
                <a:gd name="T21" fmla="*/ 200 h 664"/>
                <a:gd name="T22" fmla="*/ 53 w 639"/>
                <a:gd name="T23" fmla="*/ 482 h 664"/>
                <a:gd name="T24" fmla="*/ 407 w 639"/>
                <a:gd name="T25" fmla="*/ 629 h 664"/>
                <a:gd name="T26" fmla="*/ 638 w 639"/>
                <a:gd name="T27" fmla="*/ 327 h 664"/>
                <a:gd name="T28" fmla="*/ 554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4" y="327"/>
                  </a:moveTo>
                  <a:cubicBezTo>
                    <a:pt x="553" y="410"/>
                    <a:pt x="510" y="485"/>
                    <a:pt x="438" y="526"/>
                  </a:cubicBezTo>
                  <a:cubicBezTo>
                    <a:pt x="365" y="569"/>
                    <a:pt x="275" y="564"/>
                    <a:pt x="204" y="521"/>
                  </a:cubicBezTo>
                  <a:cubicBezTo>
                    <a:pt x="133" y="478"/>
                    <a:pt x="94" y="398"/>
                    <a:pt x="97" y="316"/>
                  </a:cubicBezTo>
                  <a:cubicBezTo>
                    <a:pt x="99" y="234"/>
                    <a:pt x="150" y="161"/>
                    <a:pt x="222" y="123"/>
                  </a:cubicBezTo>
                  <a:cubicBezTo>
                    <a:pt x="292" y="85"/>
                    <a:pt x="379" y="92"/>
                    <a:pt x="447" y="133"/>
                  </a:cubicBezTo>
                  <a:cubicBezTo>
                    <a:pt x="514" y="174"/>
                    <a:pt x="553" y="249"/>
                    <a:pt x="554" y="327"/>
                  </a:cubicBezTo>
                  <a:cubicBezTo>
                    <a:pt x="555" y="381"/>
                    <a:pt x="639" y="381"/>
                    <a:pt x="638" y="327"/>
                  </a:cubicBezTo>
                  <a:cubicBezTo>
                    <a:pt x="637" y="232"/>
                    <a:pt x="594" y="141"/>
                    <a:pt x="519" y="82"/>
                  </a:cubicBezTo>
                  <a:cubicBezTo>
                    <a:pt x="441" y="21"/>
                    <a:pt x="340" y="0"/>
                    <a:pt x="244" y="25"/>
                  </a:cubicBezTo>
                  <a:cubicBezTo>
                    <a:pt x="154" y="48"/>
                    <a:pt x="76" y="116"/>
                    <a:pt x="39" y="200"/>
                  </a:cubicBezTo>
                  <a:cubicBezTo>
                    <a:pt x="0" y="292"/>
                    <a:pt x="5" y="395"/>
                    <a:pt x="53" y="482"/>
                  </a:cubicBezTo>
                  <a:cubicBezTo>
                    <a:pt x="122" y="606"/>
                    <a:pt x="271" y="664"/>
                    <a:pt x="407" y="629"/>
                  </a:cubicBezTo>
                  <a:cubicBezTo>
                    <a:pt x="543" y="594"/>
                    <a:pt x="637" y="466"/>
                    <a:pt x="638" y="327"/>
                  </a:cubicBezTo>
                  <a:cubicBezTo>
                    <a:pt x="639" y="273"/>
                    <a:pt x="555"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58" name="任意多边形 36">
              <a:extLst>
                <a:ext uri="{FF2B5EF4-FFF2-40B4-BE49-F238E27FC236}">
                  <a16:creationId xmlns:a16="http://schemas.microsoft.com/office/drawing/2014/main" id="{CCAAF87D-704F-4EAD-856F-6E1E38EF6161}"/>
                </a:ext>
              </a:extLst>
            </p:cNvPr>
            <p:cNvSpPr>
              <a:spLocks/>
            </p:cNvSpPr>
            <p:nvPr/>
          </p:nvSpPr>
          <p:spPr bwMode="auto">
            <a:xfrm>
              <a:off x="-23596600" y="-8610601"/>
              <a:ext cx="3186113" cy="2139950"/>
            </a:xfrm>
            <a:custGeom>
              <a:avLst/>
              <a:gdLst>
                <a:gd name="T0" fmla="*/ 846 w 1068"/>
                <a:gd name="T1" fmla="*/ 102 h 718"/>
                <a:gd name="T2" fmla="*/ 981 w 1068"/>
                <a:gd name="T3" fmla="*/ 330 h 718"/>
                <a:gd name="T4" fmla="*/ 981 w 1068"/>
                <a:gd name="T5" fmla="*/ 480 h 718"/>
                <a:gd name="T6" fmla="*/ 981 w 1068"/>
                <a:gd name="T7" fmla="*/ 559 h 718"/>
                <a:gd name="T8" fmla="*/ 961 w 1068"/>
                <a:gd name="T9" fmla="*/ 618 h 718"/>
                <a:gd name="T10" fmla="*/ 882 w 1068"/>
                <a:gd name="T11" fmla="*/ 634 h 718"/>
                <a:gd name="T12" fmla="*/ 214 w 1068"/>
                <a:gd name="T13" fmla="*/ 634 h 718"/>
                <a:gd name="T14" fmla="*/ 152 w 1068"/>
                <a:gd name="T15" fmla="*/ 634 h 718"/>
                <a:gd name="T16" fmla="*/ 90 w 1068"/>
                <a:gd name="T17" fmla="*/ 571 h 718"/>
                <a:gd name="T18" fmla="*/ 90 w 1068"/>
                <a:gd name="T19" fmla="*/ 524 h 718"/>
                <a:gd name="T20" fmla="*/ 90 w 1068"/>
                <a:gd name="T21" fmla="*/ 355 h 718"/>
                <a:gd name="T22" fmla="*/ 173 w 1068"/>
                <a:gd name="T23" fmla="*/ 144 h 718"/>
                <a:gd name="T24" fmla="*/ 222 w 1068"/>
                <a:gd name="T25" fmla="*/ 104 h 718"/>
                <a:gd name="T26" fmla="*/ 180 w 1068"/>
                <a:gd name="T27" fmla="*/ 31 h 718"/>
                <a:gd name="T28" fmla="*/ 13 w 1068"/>
                <a:gd name="T29" fmla="*/ 277 h 718"/>
                <a:gd name="T30" fmla="*/ 6 w 1068"/>
                <a:gd name="T31" fmla="*/ 448 h 718"/>
                <a:gd name="T32" fmla="*/ 9 w 1068"/>
                <a:gd name="T33" fmla="*/ 604 h 718"/>
                <a:gd name="T34" fmla="*/ 161 w 1068"/>
                <a:gd name="T35" fmla="*/ 718 h 718"/>
                <a:gd name="T36" fmla="*/ 805 w 1068"/>
                <a:gd name="T37" fmla="*/ 718 h 718"/>
                <a:gd name="T38" fmla="*/ 908 w 1068"/>
                <a:gd name="T39" fmla="*/ 718 h 718"/>
                <a:gd name="T40" fmla="*/ 1059 w 1068"/>
                <a:gd name="T41" fmla="*/ 615 h 718"/>
                <a:gd name="T42" fmla="*/ 1065 w 1068"/>
                <a:gd name="T43" fmla="*/ 545 h 718"/>
                <a:gd name="T44" fmla="*/ 1065 w 1068"/>
                <a:gd name="T45" fmla="*/ 456 h 718"/>
                <a:gd name="T46" fmla="*/ 1060 w 1068"/>
                <a:gd name="T47" fmla="*/ 288 h 718"/>
                <a:gd name="T48" fmla="*/ 888 w 1068"/>
                <a:gd name="T49" fmla="*/ 30 h 718"/>
                <a:gd name="T50" fmla="*/ 846 w 1068"/>
                <a:gd name="T51" fmla="*/ 10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8">
                  <a:moveTo>
                    <a:pt x="846" y="102"/>
                  </a:moveTo>
                  <a:cubicBezTo>
                    <a:pt x="924" y="152"/>
                    <a:pt x="975" y="237"/>
                    <a:pt x="981" y="330"/>
                  </a:cubicBezTo>
                  <a:cubicBezTo>
                    <a:pt x="984" y="379"/>
                    <a:pt x="981" y="430"/>
                    <a:pt x="981" y="480"/>
                  </a:cubicBezTo>
                  <a:cubicBezTo>
                    <a:pt x="981" y="506"/>
                    <a:pt x="981" y="533"/>
                    <a:pt x="981" y="559"/>
                  </a:cubicBezTo>
                  <a:cubicBezTo>
                    <a:pt x="981" y="583"/>
                    <a:pt x="978" y="601"/>
                    <a:pt x="961" y="618"/>
                  </a:cubicBezTo>
                  <a:cubicBezTo>
                    <a:pt x="941" y="638"/>
                    <a:pt x="910" y="634"/>
                    <a:pt x="882" y="634"/>
                  </a:cubicBezTo>
                  <a:cubicBezTo>
                    <a:pt x="659" y="634"/>
                    <a:pt x="436" y="634"/>
                    <a:pt x="214" y="634"/>
                  </a:cubicBezTo>
                  <a:cubicBezTo>
                    <a:pt x="193" y="634"/>
                    <a:pt x="173" y="634"/>
                    <a:pt x="152" y="634"/>
                  </a:cubicBezTo>
                  <a:cubicBezTo>
                    <a:pt x="117" y="634"/>
                    <a:pt x="90" y="606"/>
                    <a:pt x="90" y="571"/>
                  </a:cubicBezTo>
                  <a:cubicBezTo>
                    <a:pt x="89" y="556"/>
                    <a:pt x="90" y="540"/>
                    <a:pt x="90" y="524"/>
                  </a:cubicBezTo>
                  <a:cubicBezTo>
                    <a:pt x="90" y="468"/>
                    <a:pt x="90" y="412"/>
                    <a:pt x="90" y="355"/>
                  </a:cubicBezTo>
                  <a:cubicBezTo>
                    <a:pt x="90" y="276"/>
                    <a:pt x="117" y="202"/>
                    <a:pt x="173" y="144"/>
                  </a:cubicBezTo>
                  <a:cubicBezTo>
                    <a:pt x="188" y="129"/>
                    <a:pt x="204" y="116"/>
                    <a:pt x="222" y="104"/>
                  </a:cubicBezTo>
                  <a:cubicBezTo>
                    <a:pt x="267" y="74"/>
                    <a:pt x="225" y="2"/>
                    <a:pt x="180" y="31"/>
                  </a:cubicBezTo>
                  <a:cubicBezTo>
                    <a:pt x="94" y="88"/>
                    <a:pt x="32" y="175"/>
                    <a:pt x="13" y="277"/>
                  </a:cubicBezTo>
                  <a:cubicBezTo>
                    <a:pt x="2" y="333"/>
                    <a:pt x="6" y="391"/>
                    <a:pt x="6" y="448"/>
                  </a:cubicBezTo>
                  <a:cubicBezTo>
                    <a:pt x="6" y="499"/>
                    <a:pt x="0" y="554"/>
                    <a:pt x="9" y="604"/>
                  </a:cubicBezTo>
                  <a:cubicBezTo>
                    <a:pt x="23" y="676"/>
                    <a:pt x="92" y="718"/>
                    <a:pt x="161" y="718"/>
                  </a:cubicBezTo>
                  <a:cubicBezTo>
                    <a:pt x="375" y="718"/>
                    <a:pt x="590" y="718"/>
                    <a:pt x="805" y="718"/>
                  </a:cubicBezTo>
                  <a:cubicBezTo>
                    <a:pt x="839" y="718"/>
                    <a:pt x="873" y="718"/>
                    <a:pt x="908" y="718"/>
                  </a:cubicBezTo>
                  <a:cubicBezTo>
                    <a:pt x="977" y="718"/>
                    <a:pt x="1035" y="682"/>
                    <a:pt x="1059" y="615"/>
                  </a:cubicBezTo>
                  <a:cubicBezTo>
                    <a:pt x="1066" y="593"/>
                    <a:pt x="1065" y="568"/>
                    <a:pt x="1065" y="545"/>
                  </a:cubicBezTo>
                  <a:cubicBezTo>
                    <a:pt x="1065" y="515"/>
                    <a:pt x="1065" y="486"/>
                    <a:pt x="1065" y="456"/>
                  </a:cubicBezTo>
                  <a:cubicBezTo>
                    <a:pt x="1065" y="400"/>
                    <a:pt x="1068" y="344"/>
                    <a:pt x="1060" y="288"/>
                  </a:cubicBezTo>
                  <a:cubicBezTo>
                    <a:pt x="1045" y="182"/>
                    <a:pt x="978" y="87"/>
                    <a:pt x="888" y="30"/>
                  </a:cubicBezTo>
                  <a:cubicBezTo>
                    <a:pt x="843" y="0"/>
                    <a:pt x="801" y="73"/>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59" name="任意多边形(F) 37">
              <a:extLst>
                <a:ext uri="{FF2B5EF4-FFF2-40B4-BE49-F238E27FC236}">
                  <a16:creationId xmlns:a16="http://schemas.microsoft.com/office/drawing/2014/main" id="{1CD5CE15-C404-4DA1-AC79-7FCD7E387701}"/>
                </a:ext>
              </a:extLst>
            </p:cNvPr>
            <p:cNvSpPr>
              <a:spLocks/>
            </p:cNvSpPr>
            <p:nvPr/>
          </p:nvSpPr>
          <p:spPr bwMode="auto">
            <a:xfrm>
              <a:off x="-26819225" y="-3736976"/>
              <a:ext cx="1903413" cy="1978025"/>
            </a:xfrm>
            <a:custGeom>
              <a:avLst/>
              <a:gdLst>
                <a:gd name="T0" fmla="*/ 554 w 638"/>
                <a:gd name="T1" fmla="*/ 327 h 664"/>
                <a:gd name="T2" fmla="*/ 437 w 638"/>
                <a:gd name="T3" fmla="*/ 527 h 664"/>
                <a:gd name="T4" fmla="*/ 203 w 638"/>
                <a:gd name="T5" fmla="*/ 521 h 664"/>
                <a:gd name="T6" fmla="*/ 96 w 638"/>
                <a:gd name="T7" fmla="*/ 316 h 664"/>
                <a:gd name="T8" fmla="*/ 222 w 638"/>
                <a:gd name="T9" fmla="*/ 123 h 664"/>
                <a:gd name="T10" fmla="*/ 446 w 638"/>
                <a:gd name="T11" fmla="*/ 133 h 664"/>
                <a:gd name="T12" fmla="*/ 554 w 638"/>
                <a:gd name="T13" fmla="*/ 327 h 664"/>
                <a:gd name="T14" fmla="*/ 638 w 638"/>
                <a:gd name="T15" fmla="*/ 327 h 664"/>
                <a:gd name="T16" fmla="*/ 519 w 638"/>
                <a:gd name="T17" fmla="*/ 82 h 664"/>
                <a:gd name="T18" fmla="*/ 244 w 638"/>
                <a:gd name="T19" fmla="*/ 25 h 664"/>
                <a:gd name="T20" fmla="*/ 39 w 638"/>
                <a:gd name="T21" fmla="*/ 201 h 664"/>
                <a:gd name="T22" fmla="*/ 53 w 638"/>
                <a:gd name="T23" fmla="*/ 482 h 664"/>
                <a:gd name="T24" fmla="*/ 406 w 638"/>
                <a:gd name="T25" fmla="*/ 630 h 664"/>
                <a:gd name="T26" fmla="*/ 638 w 638"/>
                <a:gd name="T27" fmla="*/ 327 h 664"/>
                <a:gd name="T28" fmla="*/ 554 w 638"/>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8" h="664">
                  <a:moveTo>
                    <a:pt x="554" y="327"/>
                  </a:moveTo>
                  <a:cubicBezTo>
                    <a:pt x="553" y="410"/>
                    <a:pt x="509" y="485"/>
                    <a:pt x="437" y="527"/>
                  </a:cubicBezTo>
                  <a:cubicBezTo>
                    <a:pt x="365" y="569"/>
                    <a:pt x="274" y="564"/>
                    <a:pt x="203" y="521"/>
                  </a:cubicBezTo>
                  <a:cubicBezTo>
                    <a:pt x="133" y="478"/>
                    <a:pt x="94" y="398"/>
                    <a:pt x="96" y="316"/>
                  </a:cubicBezTo>
                  <a:cubicBezTo>
                    <a:pt x="99" y="234"/>
                    <a:pt x="150" y="161"/>
                    <a:pt x="222" y="123"/>
                  </a:cubicBezTo>
                  <a:cubicBezTo>
                    <a:pt x="292" y="86"/>
                    <a:pt x="379" y="92"/>
                    <a:pt x="446" y="133"/>
                  </a:cubicBezTo>
                  <a:cubicBezTo>
                    <a:pt x="514" y="174"/>
                    <a:pt x="553" y="250"/>
                    <a:pt x="554" y="327"/>
                  </a:cubicBezTo>
                  <a:cubicBezTo>
                    <a:pt x="554" y="381"/>
                    <a:pt x="638" y="382"/>
                    <a:pt x="638" y="327"/>
                  </a:cubicBezTo>
                  <a:cubicBezTo>
                    <a:pt x="637" y="232"/>
                    <a:pt x="594" y="141"/>
                    <a:pt x="519" y="82"/>
                  </a:cubicBezTo>
                  <a:cubicBezTo>
                    <a:pt x="441" y="21"/>
                    <a:pt x="340" y="0"/>
                    <a:pt x="244" y="25"/>
                  </a:cubicBezTo>
                  <a:cubicBezTo>
                    <a:pt x="154" y="48"/>
                    <a:pt x="76" y="116"/>
                    <a:pt x="39" y="201"/>
                  </a:cubicBezTo>
                  <a:cubicBezTo>
                    <a:pt x="0" y="292"/>
                    <a:pt x="5" y="395"/>
                    <a:pt x="53" y="482"/>
                  </a:cubicBezTo>
                  <a:cubicBezTo>
                    <a:pt x="122" y="606"/>
                    <a:pt x="271" y="664"/>
                    <a:pt x="406" y="630"/>
                  </a:cubicBezTo>
                  <a:cubicBezTo>
                    <a:pt x="542" y="595"/>
                    <a:pt x="636" y="466"/>
                    <a:pt x="638" y="327"/>
                  </a:cubicBezTo>
                  <a:cubicBezTo>
                    <a:pt x="638" y="273"/>
                    <a:pt x="554"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60" name="任意多边形(F) 38">
              <a:extLst>
                <a:ext uri="{FF2B5EF4-FFF2-40B4-BE49-F238E27FC236}">
                  <a16:creationId xmlns:a16="http://schemas.microsoft.com/office/drawing/2014/main" id="{B3EDC5DA-BD5A-4D94-9EF8-995AD67F8144}"/>
                </a:ext>
              </a:extLst>
            </p:cNvPr>
            <p:cNvSpPr>
              <a:spLocks/>
            </p:cNvSpPr>
            <p:nvPr/>
          </p:nvSpPr>
          <p:spPr bwMode="auto">
            <a:xfrm>
              <a:off x="-27444701" y="-2163763"/>
              <a:ext cx="3182938" cy="2136775"/>
            </a:xfrm>
            <a:custGeom>
              <a:avLst/>
              <a:gdLst>
                <a:gd name="T0" fmla="*/ 846 w 1067"/>
                <a:gd name="T1" fmla="*/ 102 h 717"/>
                <a:gd name="T2" fmla="*/ 980 w 1067"/>
                <a:gd name="T3" fmla="*/ 329 h 717"/>
                <a:gd name="T4" fmla="*/ 981 w 1067"/>
                <a:gd name="T5" fmla="*/ 479 h 717"/>
                <a:gd name="T6" fmla="*/ 981 w 1067"/>
                <a:gd name="T7" fmla="*/ 558 h 717"/>
                <a:gd name="T8" fmla="*/ 961 w 1067"/>
                <a:gd name="T9" fmla="*/ 617 h 717"/>
                <a:gd name="T10" fmla="*/ 882 w 1067"/>
                <a:gd name="T11" fmla="*/ 633 h 717"/>
                <a:gd name="T12" fmla="*/ 213 w 1067"/>
                <a:gd name="T13" fmla="*/ 633 h 717"/>
                <a:gd name="T14" fmla="*/ 152 w 1067"/>
                <a:gd name="T15" fmla="*/ 633 h 717"/>
                <a:gd name="T16" fmla="*/ 89 w 1067"/>
                <a:gd name="T17" fmla="*/ 571 h 717"/>
                <a:gd name="T18" fmla="*/ 89 w 1067"/>
                <a:gd name="T19" fmla="*/ 523 h 717"/>
                <a:gd name="T20" fmla="*/ 89 w 1067"/>
                <a:gd name="T21" fmla="*/ 355 h 717"/>
                <a:gd name="T22" fmla="*/ 172 w 1067"/>
                <a:gd name="T23" fmla="*/ 144 h 717"/>
                <a:gd name="T24" fmla="*/ 222 w 1067"/>
                <a:gd name="T25" fmla="*/ 103 h 717"/>
                <a:gd name="T26" fmla="*/ 179 w 1067"/>
                <a:gd name="T27" fmla="*/ 31 h 717"/>
                <a:gd name="T28" fmla="*/ 12 w 1067"/>
                <a:gd name="T29" fmla="*/ 276 h 717"/>
                <a:gd name="T30" fmla="*/ 5 w 1067"/>
                <a:gd name="T31" fmla="*/ 447 h 717"/>
                <a:gd name="T32" fmla="*/ 9 w 1067"/>
                <a:gd name="T33" fmla="*/ 604 h 717"/>
                <a:gd name="T34" fmla="*/ 161 w 1067"/>
                <a:gd name="T35" fmla="*/ 717 h 717"/>
                <a:gd name="T36" fmla="*/ 804 w 1067"/>
                <a:gd name="T37" fmla="*/ 717 h 717"/>
                <a:gd name="T38" fmla="*/ 907 w 1067"/>
                <a:gd name="T39" fmla="*/ 717 h 717"/>
                <a:gd name="T40" fmla="*/ 1058 w 1067"/>
                <a:gd name="T41" fmla="*/ 614 h 717"/>
                <a:gd name="T42" fmla="*/ 1065 w 1067"/>
                <a:gd name="T43" fmla="*/ 544 h 717"/>
                <a:gd name="T44" fmla="*/ 1065 w 1067"/>
                <a:gd name="T45" fmla="*/ 455 h 717"/>
                <a:gd name="T46" fmla="*/ 1060 w 1067"/>
                <a:gd name="T47" fmla="*/ 287 h 717"/>
                <a:gd name="T48" fmla="*/ 888 w 1067"/>
                <a:gd name="T49" fmla="*/ 29 h 717"/>
                <a:gd name="T50" fmla="*/ 846 w 1067"/>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7" h="717">
                  <a:moveTo>
                    <a:pt x="846" y="102"/>
                  </a:moveTo>
                  <a:cubicBezTo>
                    <a:pt x="924" y="152"/>
                    <a:pt x="974" y="236"/>
                    <a:pt x="980" y="329"/>
                  </a:cubicBezTo>
                  <a:cubicBezTo>
                    <a:pt x="983" y="379"/>
                    <a:pt x="981" y="429"/>
                    <a:pt x="981" y="479"/>
                  </a:cubicBezTo>
                  <a:cubicBezTo>
                    <a:pt x="981" y="505"/>
                    <a:pt x="981" y="532"/>
                    <a:pt x="981" y="558"/>
                  </a:cubicBezTo>
                  <a:cubicBezTo>
                    <a:pt x="981" y="582"/>
                    <a:pt x="978" y="600"/>
                    <a:pt x="961" y="617"/>
                  </a:cubicBezTo>
                  <a:cubicBezTo>
                    <a:pt x="940" y="637"/>
                    <a:pt x="910" y="633"/>
                    <a:pt x="882" y="633"/>
                  </a:cubicBezTo>
                  <a:cubicBezTo>
                    <a:pt x="659" y="633"/>
                    <a:pt x="436" y="633"/>
                    <a:pt x="213" y="633"/>
                  </a:cubicBezTo>
                  <a:cubicBezTo>
                    <a:pt x="193" y="633"/>
                    <a:pt x="172" y="633"/>
                    <a:pt x="152" y="633"/>
                  </a:cubicBezTo>
                  <a:cubicBezTo>
                    <a:pt x="117" y="633"/>
                    <a:pt x="90" y="605"/>
                    <a:pt x="89" y="571"/>
                  </a:cubicBezTo>
                  <a:cubicBezTo>
                    <a:pt x="89" y="555"/>
                    <a:pt x="89" y="539"/>
                    <a:pt x="89" y="523"/>
                  </a:cubicBezTo>
                  <a:cubicBezTo>
                    <a:pt x="89" y="467"/>
                    <a:pt x="89" y="411"/>
                    <a:pt x="89" y="355"/>
                  </a:cubicBezTo>
                  <a:cubicBezTo>
                    <a:pt x="89" y="275"/>
                    <a:pt x="117" y="201"/>
                    <a:pt x="172" y="144"/>
                  </a:cubicBezTo>
                  <a:cubicBezTo>
                    <a:pt x="187" y="128"/>
                    <a:pt x="204" y="115"/>
                    <a:pt x="222" y="103"/>
                  </a:cubicBezTo>
                  <a:cubicBezTo>
                    <a:pt x="267" y="74"/>
                    <a:pt x="225" y="1"/>
                    <a:pt x="179" y="31"/>
                  </a:cubicBezTo>
                  <a:cubicBezTo>
                    <a:pt x="93" y="87"/>
                    <a:pt x="32" y="174"/>
                    <a:pt x="12" y="276"/>
                  </a:cubicBezTo>
                  <a:cubicBezTo>
                    <a:pt x="1" y="332"/>
                    <a:pt x="5" y="391"/>
                    <a:pt x="5" y="447"/>
                  </a:cubicBezTo>
                  <a:cubicBezTo>
                    <a:pt x="5" y="498"/>
                    <a:pt x="0" y="553"/>
                    <a:pt x="9" y="604"/>
                  </a:cubicBezTo>
                  <a:cubicBezTo>
                    <a:pt x="22" y="675"/>
                    <a:pt x="92" y="717"/>
                    <a:pt x="161" y="717"/>
                  </a:cubicBezTo>
                  <a:cubicBezTo>
                    <a:pt x="375" y="717"/>
                    <a:pt x="590" y="717"/>
                    <a:pt x="804" y="717"/>
                  </a:cubicBezTo>
                  <a:cubicBezTo>
                    <a:pt x="839" y="717"/>
                    <a:pt x="873" y="717"/>
                    <a:pt x="907" y="717"/>
                  </a:cubicBezTo>
                  <a:cubicBezTo>
                    <a:pt x="977" y="717"/>
                    <a:pt x="1035" y="681"/>
                    <a:pt x="1058" y="614"/>
                  </a:cubicBezTo>
                  <a:cubicBezTo>
                    <a:pt x="1066" y="592"/>
                    <a:pt x="1065" y="568"/>
                    <a:pt x="1065" y="544"/>
                  </a:cubicBezTo>
                  <a:cubicBezTo>
                    <a:pt x="1065" y="515"/>
                    <a:pt x="1065" y="485"/>
                    <a:pt x="1065" y="455"/>
                  </a:cubicBezTo>
                  <a:cubicBezTo>
                    <a:pt x="1065" y="399"/>
                    <a:pt x="1067" y="343"/>
                    <a:pt x="1060" y="287"/>
                  </a:cubicBezTo>
                  <a:cubicBezTo>
                    <a:pt x="1045" y="181"/>
                    <a:pt x="977" y="86"/>
                    <a:pt x="888" y="29"/>
                  </a:cubicBezTo>
                  <a:cubicBezTo>
                    <a:pt x="842" y="0"/>
                    <a:pt x="800"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4" name="任意多边形(F) 39">
              <a:extLst>
                <a:ext uri="{FF2B5EF4-FFF2-40B4-BE49-F238E27FC236}">
                  <a16:creationId xmlns:a16="http://schemas.microsoft.com/office/drawing/2014/main" id="{F9DCB288-7675-41B6-9E88-9068BFDC0277}"/>
                </a:ext>
              </a:extLst>
            </p:cNvPr>
            <p:cNvSpPr>
              <a:spLocks/>
            </p:cNvSpPr>
            <p:nvPr/>
          </p:nvSpPr>
          <p:spPr bwMode="auto">
            <a:xfrm>
              <a:off x="-19121438" y="-3736976"/>
              <a:ext cx="1906588" cy="1978025"/>
            </a:xfrm>
            <a:custGeom>
              <a:avLst/>
              <a:gdLst>
                <a:gd name="T0" fmla="*/ 555 w 639"/>
                <a:gd name="T1" fmla="*/ 327 h 664"/>
                <a:gd name="T2" fmla="*/ 438 w 639"/>
                <a:gd name="T3" fmla="*/ 527 h 664"/>
                <a:gd name="T4" fmla="*/ 204 w 639"/>
                <a:gd name="T5" fmla="*/ 521 h 664"/>
                <a:gd name="T6" fmla="*/ 97 w 639"/>
                <a:gd name="T7" fmla="*/ 316 h 664"/>
                <a:gd name="T8" fmla="*/ 222 w 639"/>
                <a:gd name="T9" fmla="*/ 123 h 664"/>
                <a:gd name="T10" fmla="*/ 447 w 639"/>
                <a:gd name="T11" fmla="*/ 133 h 664"/>
                <a:gd name="T12" fmla="*/ 555 w 639"/>
                <a:gd name="T13" fmla="*/ 327 h 664"/>
                <a:gd name="T14" fmla="*/ 639 w 639"/>
                <a:gd name="T15" fmla="*/ 327 h 664"/>
                <a:gd name="T16" fmla="*/ 519 w 639"/>
                <a:gd name="T17" fmla="*/ 82 h 664"/>
                <a:gd name="T18" fmla="*/ 244 w 639"/>
                <a:gd name="T19" fmla="*/ 25 h 664"/>
                <a:gd name="T20" fmla="*/ 40 w 639"/>
                <a:gd name="T21" fmla="*/ 201 h 664"/>
                <a:gd name="T22" fmla="*/ 54 w 639"/>
                <a:gd name="T23" fmla="*/ 482 h 664"/>
                <a:gd name="T24" fmla="*/ 407 w 639"/>
                <a:gd name="T25" fmla="*/ 630 h 664"/>
                <a:gd name="T26" fmla="*/ 639 w 639"/>
                <a:gd name="T27" fmla="*/ 327 h 664"/>
                <a:gd name="T28" fmla="*/ 555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5" y="327"/>
                  </a:moveTo>
                  <a:cubicBezTo>
                    <a:pt x="554" y="410"/>
                    <a:pt x="510" y="485"/>
                    <a:pt x="438" y="527"/>
                  </a:cubicBezTo>
                  <a:cubicBezTo>
                    <a:pt x="366" y="569"/>
                    <a:pt x="275" y="564"/>
                    <a:pt x="204" y="521"/>
                  </a:cubicBezTo>
                  <a:cubicBezTo>
                    <a:pt x="133" y="478"/>
                    <a:pt x="95" y="398"/>
                    <a:pt x="97" y="316"/>
                  </a:cubicBezTo>
                  <a:cubicBezTo>
                    <a:pt x="100" y="234"/>
                    <a:pt x="151" y="161"/>
                    <a:pt x="222" y="123"/>
                  </a:cubicBezTo>
                  <a:cubicBezTo>
                    <a:pt x="293" y="86"/>
                    <a:pt x="380" y="92"/>
                    <a:pt x="447" y="133"/>
                  </a:cubicBezTo>
                  <a:cubicBezTo>
                    <a:pt x="514" y="174"/>
                    <a:pt x="554" y="250"/>
                    <a:pt x="555" y="327"/>
                  </a:cubicBezTo>
                  <a:cubicBezTo>
                    <a:pt x="555" y="381"/>
                    <a:pt x="639" y="382"/>
                    <a:pt x="639" y="327"/>
                  </a:cubicBezTo>
                  <a:cubicBezTo>
                    <a:pt x="638" y="232"/>
                    <a:pt x="595" y="141"/>
                    <a:pt x="519" y="82"/>
                  </a:cubicBezTo>
                  <a:cubicBezTo>
                    <a:pt x="441" y="21"/>
                    <a:pt x="340" y="0"/>
                    <a:pt x="244" y="25"/>
                  </a:cubicBezTo>
                  <a:cubicBezTo>
                    <a:pt x="154" y="48"/>
                    <a:pt x="77" y="116"/>
                    <a:pt x="40" y="201"/>
                  </a:cubicBezTo>
                  <a:cubicBezTo>
                    <a:pt x="0" y="292"/>
                    <a:pt x="5" y="395"/>
                    <a:pt x="54" y="482"/>
                  </a:cubicBezTo>
                  <a:cubicBezTo>
                    <a:pt x="123" y="606"/>
                    <a:pt x="272" y="664"/>
                    <a:pt x="407" y="630"/>
                  </a:cubicBezTo>
                  <a:cubicBezTo>
                    <a:pt x="543" y="595"/>
                    <a:pt x="637" y="466"/>
                    <a:pt x="639" y="327"/>
                  </a:cubicBezTo>
                  <a:cubicBezTo>
                    <a:pt x="639" y="273"/>
                    <a:pt x="555" y="273"/>
                    <a:pt x="555"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5" name="任意多边形(F) 40">
              <a:extLst>
                <a:ext uri="{FF2B5EF4-FFF2-40B4-BE49-F238E27FC236}">
                  <a16:creationId xmlns:a16="http://schemas.microsoft.com/office/drawing/2014/main" id="{9ABAA1E3-5A43-4715-8E36-58674814BC24}"/>
                </a:ext>
              </a:extLst>
            </p:cNvPr>
            <p:cNvSpPr>
              <a:spLocks/>
            </p:cNvSpPr>
            <p:nvPr/>
          </p:nvSpPr>
          <p:spPr bwMode="auto">
            <a:xfrm>
              <a:off x="-19746913" y="-2163763"/>
              <a:ext cx="3186113" cy="2136775"/>
            </a:xfrm>
            <a:custGeom>
              <a:avLst/>
              <a:gdLst>
                <a:gd name="T0" fmla="*/ 846 w 1068"/>
                <a:gd name="T1" fmla="*/ 102 h 717"/>
                <a:gd name="T2" fmla="*/ 981 w 1068"/>
                <a:gd name="T3" fmla="*/ 329 h 717"/>
                <a:gd name="T4" fmla="*/ 981 w 1068"/>
                <a:gd name="T5" fmla="*/ 479 h 717"/>
                <a:gd name="T6" fmla="*/ 981 w 1068"/>
                <a:gd name="T7" fmla="*/ 558 h 717"/>
                <a:gd name="T8" fmla="*/ 961 w 1068"/>
                <a:gd name="T9" fmla="*/ 617 h 717"/>
                <a:gd name="T10" fmla="*/ 882 w 1068"/>
                <a:gd name="T11" fmla="*/ 633 h 717"/>
                <a:gd name="T12" fmla="*/ 214 w 1068"/>
                <a:gd name="T13" fmla="*/ 633 h 717"/>
                <a:gd name="T14" fmla="*/ 153 w 1068"/>
                <a:gd name="T15" fmla="*/ 633 h 717"/>
                <a:gd name="T16" fmla="*/ 90 w 1068"/>
                <a:gd name="T17" fmla="*/ 571 h 717"/>
                <a:gd name="T18" fmla="*/ 90 w 1068"/>
                <a:gd name="T19" fmla="*/ 523 h 717"/>
                <a:gd name="T20" fmla="*/ 90 w 1068"/>
                <a:gd name="T21" fmla="*/ 355 h 717"/>
                <a:gd name="T22" fmla="*/ 173 w 1068"/>
                <a:gd name="T23" fmla="*/ 144 h 717"/>
                <a:gd name="T24" fmla="*/ 222 w 1068"/>
                <a:gd name="T25" fmla="*/ 103 h 717"/>
                <a:gd name="T26" fmla="*/ 180 w 1068"/>
                <a:gd name="T27" fmla="*/ 31 h 717"/>
                <a:gd name="T28" fmla="*/ 13 w 1068"/>
                <a:gd name="T29" fmla="*/ 276 h 717"/>
                <a:gd name="T30" fmla="*/ 6 w 1068"/>
                <a:gd name="T31" fmla="*/ 447 h 717"/>
                <a:gd name="T32" fmla="*/ 10 w 1068"/>
                <a:gd name="T33" fmla="*/ 604 h 717"/>
                <a:gd name="T34" fmla="*/ 161 w 1068"/>
                <a:gd name="T35" fmla="*/ 717 h 717"/>
                <a:gd name="T36" fmla="*/ 805 w 1068"/>
                <a:gd name="T37" fmla="*/ 717 h 717"/>
                <a:gd name="T38" fmla="*/ 908 w 1068"/>
                <a:gd name="T39" fmla="*/ 717 h 717"/>
                <a:gd name="T40" fmla="*/ 1059 w 1068"/>
                <a:gd name="T41" fmla="*/ 614 h 717"/>
                <a:gd name="T42" fmla="*/ 1065 w 1068"/>
                <a:gd name="T43" fmla="*/ 544 h 717"/>
                <a:gd name="T44" fmla="*/ 1065 w 1068"/>
                <a:gd name="T45" fmla="*/ 455 h 717"/>
                <a:gd name="T46" fmla="*/ 1060 w 1068"/>
                <a:gd name="T47" fmla="*/ 287 h 717"/>
                <a:gd name="T48" fmla="*/ 889 w 1068"/>
                <a:gd name="T49" fmla="*/ 29 h 717"/>
                <a:gd name="T50" fmla="*/ 846 w 1068"/>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7">
                  <a:moveTo>
                    <a:pt x="846" y="102"/>
                  </a:moveTo>
                  <a:cubicBezTo>
                    <a:pt x="924" y="152"/>
                    <a:pt x="975" y="236"/>
                    <a:pt x="981" y="329"/>
                  </a:cubicBezTo>
                  <a:cubicBezTo>
                    <a:pt x="984" y="379"/>
                    <a:pt x="981" y="429"/>
                    <a:pt x="981" y="479"/>
                  </a:cubicBezTo>
                  <a:cubicBezTo>
                    <a:pt x="981" y="505"/>
                    <a:pt x="981" y="532"/>
                    <a:pt x="981" y="558"/>
                  </a:cubicBezTo>
                  <a:cubicBezTo>
                    <a:pt x="981" y="582"/>
                    <a:pt x="978" y="600"/>
                    <a:pt x="961" y="617"/>
                  </a:cubicBezTo>
                  <a:cubicBezTo>
                    <a:pt x="941" y="637"/>
                    <a:pt x="911" y="633"/>
                    <a:pt x="882" y="633"/>
                  </a:cubicBezTo>
                  <a:cubicBezTo>
                    <a:pt x="659" y="633"/>
                    <a:pt x="437" y="633"/>
                    <a:pt x="214" y="633"/>
                  </a:cubicBezTo>
                  <a:cubicBezTo>
                    <a:pt x="193" y="633"/>
                    <a:pt x="173" y="633"/>
                    <a:pt x="153" y="633"/>
                  </a:cubicBezTo>
                  <a:cubicBezTo>
                    <a:pt x="118" y="633"/>
                    <a:pt x="91" y="605"/>
                    <a:pt x="90" y="571"/>
                  </a:cubicBezTo>
                  <a:cubicBezTo>
                    <a:pt x="89" y="555"/>
                    <a:pt x="90" y="539"/>
                    <a:pt x="90" y="523"/>
                  </a:cubicBezTo>
                  <a:cubicBezTo>
                    <a:pt x="90" y="467"/>
                    <a:pt x="90" y="411"/>
                    <a:pt x="90" y="355"/>
                  </a:cubicBezTo>
                  <a:cubicBezTo>
                    <a:pt x="90" y="275"/>
                    <a:pt x="117" y="201"/>
                    <a:pt x="173" y="144"/>
                  </a:cubicBezTo>
                  <a:cubicBezTo>
                    <a:pt x="188" y="128"/>
                    <a:pt x="204" y="115"/>
                    <a:pt x="222" y="103"/>
                  </a:cubicBezTo>
                  <a:cubicBezTo>
                    <a:pt x="267" y="74"/>
                    <a:pt x="225" y="1"/>
                    <a:pt x="180" y="31"/>
                  </a:cubicBezTo>
                  <a:cubicBezTo>
                    <a:pt x="94" y="87"/>
                    <a:pt x="32" y="174"/>
                    <a:pt x="13" y="276"/>
                  </a:cubicBezTo>
                  <a:cubicBezTo>
                    <a:pt x="2" y="332"/>
                    <a:pt x="6" y="391"/>
                    <a:pt x="6" y="447"/>
                  </a:cubicBezTo>
                  <a:cubicBezTo>
                    <a:pt x="6" y="498"/>
                    <a:pt x="0" y="553"/>
                    <a:pt x="10" y="604"/>
                  </a:cubicBezTo>
                  <a:cubicBezTo>
                    <a:pt x="23" y="675"/>
                    <a:pt x="93" y="717"/>
                    <a:pt x="161" y="717"/>
                  </a:cubicBezTo>
                  <a:cubicBezTo>
                    <a:pt x="376" y="717"/>
                    <a:pt x="590" y="717"/>
                    <a:pt x="805" y="717"/>
                  </a:cubicBezTo>
                  <a:cubicBezTo>
                    <a:pt x="839" y="717"/>
                    <a:pt x="874" y="717"/>
                    <a:pt x="908" y="717"/>
                  </a:cubicBezTo>
                  <a:cubicBezTo>
                    <a:pt x="978" y="717"/>
                    <a:pt x="1036" y="681"/>
                    <a:pt x="1059" y="614"/>
                  </a:cubicBezTo>
                  <a:cubicBezTo>
                    <a:pt x="1067" y="592"/>
                    <a:pt x="1065" y="568"/>
                    <a:pt x="1065" y="544"/>
                  </a:cubicBezTo>
                  <a:cubicBezTo>
                    <a:pt x="1065" y="515"/>
                    <a:pt x="1065" y="485"/>
                    <a:pt x="1065" y="455"/>
                  </a:cubicBezTo>
                  <a:cubicBezTo>
                    <a:pt x="1065" y="399"/>
                    <a:pt x="1068" y="343"/>
                    <a:pt x="1060" y="287"/>
                  </a:cubicBezTo>
                  <a:cubicBezTo>
                    <a:pt x="1046" y="181"/>
                    <a:pt x="978" y="86"/>
                    <a:pt x="889" y="29"/>
                  </a:cubicBezTo>
                  <a:cubicBezTo>
                    <a:pt x="843" y="0"/>
                    <a:pt x="801"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6" name="任意多边形 41">
              <a:extLst>
                <a:ext uri="{FF2B5EF4-FFF2-40B4-BE49-F238E27FC236}">
                  <a16:creationId xmlns:a16="http://schemas.microsoft.com/office/drawing/2014/main" id="{EA6EC370-AE96-4357-86E0-93B6C20D2269}"/>
                </a:ext>
              </a:extLst>
            </p:cNvPr>
            <p:cNvSpPr>
              <a:spLocks/>
            </p:cNvSpPr>
            <p:nvPr/>
          </p:nvSpPr>
          <p:spPr bwMode="auto">
            <a:xfrm>
              <a:off x="-22120225" y="-5770563"/>
              <a:ext cx="250825" cy="2101850"/>
            </a:xfrm>
            <a:custGeom>
              <a:avLst/>
              <a:gdLst>
                <a:gd name="T0" fmla="*/ 0 w 84"/>
                <a:gd name="T1" fmla="*/ 54 h 705"/>
                <a:gd name="T2" fmla="*/ 0 w 84"/>
                <a:gd name="T3" fmla="*/ 631 h 705"/>
                <a:gd name="T4" fmla="*/ 0 w 84"/>
                <a:gd name="T5" fmla="*/ 650 h 705"/>
                <a:gd name="T6" fmla="*/ 84 w 84"/>
                <a:gd name="T7" fmla="*/ 650 h 705"/>
                <a:gd name="T8" fmla="*/ 84 w 84"/>
                <a:gd name="T9" fmla="*/ 73 h 705"/>
                <a:gd name="T10" fmla="*/ 84 w 84"/>
                <a:gd name="T11" fmla="*/ 54 h 705"/>
                <a:gd name="T12" fmla="*/ 0 w 84"/>
                <a:gd name="T13" fmla="*/ 54 h 705"/>
              </a:gdLst>
              <a:ahLst/>
              <a:cxnLst>
                <a:cxn ang="0">
                  <a:pos x="T0" y="T1"/>
                </a:cxn>
                <a:cxn ang="0">
                  <a:pos x="T2" y="T3"/>
                </a:cxn>
                <a:cxn ang="0">
                  <a:pos x="T4" y="T5"/>
                </a:cxn>
                <a:cxn ang="0">
                  <a:pos x="T6" y="T7"/>
                </a:cxn>
                <a:cxn ang="0">
                  <a:pos x="T8" y="T9"/>
                </a:cxn>
                <a:cxn ang="0">
                  <a:pos x="T10" y="T11"/>
                </a:cxn>
                <a:cxn ang="0">
                  <a:pos x="T12" y="T13"/>
                </a:cxn>
              </a:cxnLst>
              <a:rect l="0" t="0" r="r" b="b"/>
              <a:pathLst>
                <a:path w="84" h="705">
                  <a:moveTo>
                    <a:pt x="0" y="54"/>
                  </a:moveTo>
                  <a:cubicBezTo>
                    <a:pt x="0" y="247"/>
                    <a:pt x="0" y="439"/>
                    <a:pt x="0" y="631"/>
                  </a:cubicBezTo>
                  <a:cubicBezTo>
                    <a:pt x="0" y="638"/>
                    <a:pt x="0" y="644"/>
                    <a:pt x="0" y="650"/>
                  </a:cubicBezTo>
                  <a:cubicBezTo>
                    <a:pt x="0" y="705"/>
                    <a:pt x="84" y="705"/>
                    <a:pt x="84" y="650"/>
                  </a:cubicBezTo>
                  <a:cubicBezTo>
                    <a:pt x="84" y="458"/>
                    <a:pt x="84" y="266"/>
                    <a:pt x="84" y="73"/>
                  </a:cubicBezTo>
                  <a:cubicBezTo>
                    <a:pt x="84" y="67"/>
                    <a:pt x="84" y="61"/>
                    <a:pt x="84" y="54"/>
                  </a:cubicBezTo>
                  <a:cubicBezTo>
                    <a:pt x="84" y="0"/>
                    <a:pt x="0" y="0"/>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7" name="任意多边形 42">
              <a:extLst>
                <a:ext uri="{FF2B5EF4-FFF2-40B4-BE49-F238E27FC236}">
                  <a16:creationId xmlns:a16="http://schemas.microsoft.com/office/drawing/2014/main" id="{5368DFC5-02C5-4946-A452-2652C5D14973}"/>
                </a:ext>
              </a:extLst>
            </p:cNvPr>
            <p:cNvSpPr>
              <a:spLocks/>
            </p:cNvSpPr>
            <p:nvPr/>
          </p:nvSpPr>
          <p:spPr bwMode="auto">
            <a:xfrm>
              <a:off x="-23742650" y="-4017963"/>
              <a:ext cx="1944688" cy="1266825"/>
            </a:xfrm>
            <a:custGeom>
              <a:avLst/>
              <a:gdLst>
                <a:gd name="T0" fmla="*/ 89 w 652"/>
                <a:gd name="T1" fmla="*/ 398 h 425"/>
                <a:gd name="T2" fmla="*/ 589 w 652"/>
                <a:gd name="T3" fmla="*/ 109 h 425"/>
                <a:gd name="T4" fmla="*/ 605 w 652"/>
                <a:gd name="T5" fmla="*/ 100 h 425"/>
                <a:gd name="T6" fmla="*/ 563 w 652"/>
                <a:gd name="T7" fmla="*/ 27 h 425"/>
                <a:gd name="T8" fmla="*/ 63 w 652"/>
                <a:gd name="T9" fmla="*/ 316 h 425"/>
                <a:gd name="T10" fmla="*/ 47 w 652"/>
                <a:gd name="T11" fmla="*/ 325 h 425"/>
                <a:gd name="T12" fmla="*/ 89 w 652"/>
                <a:gd name="T13" fmla="*/ 398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89" y="398"/>
                  </a:moveTo>
                  <a:cubicBezTo>
                    <a:pt x="256" y="302"/>
                    <a:pt x="422" y="205"/>
                    <a:pt x="589" y="109"/>
                  </a:cubicBezTo>
                  <a:cubicBezTo>
                    <a:pt x="594" y="106"/>
                    <a:pt x="600" y="103"/>
                    <a:pt x="605" y="100"/>
                  </a:cubicBezTo>
                  <a:cubicBezTo>
                    <a:pt x="652" y="73"/>
                    <a:pt x="610" y="0"/>
                    <a:pt x="563" y="27"/>
                  </a:cubicBezTo>
                  <a:cubicBezTo>
                    <a:pt x="396" y="123"/>
                    <a:pt x="230" y="219"/>
                    <a:pt x="63" y="316"/>
                  </a:cubicBezTo>
                  <a:cubicBezTo>
                    <a:pt x="58" y="319"/>
                    <a:pt x="52" y="322"/>
                    <a:pt x="47" y="325"/>
                  </a:cubicBezTo>
                  <a:cubicBezTo>
                    <a:pt x="0" y="352"/>
                    <a:pt x="42" y="425"/>
                    <a:pt x="89" y="3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8" name="任意多边形(F) 43">
              <a:extLst>
                <a:ext uri="{FF2B5EF4-FFF2-40B4-BE49-F238E27FC236}">
                  <a16:creationId xmlns:a16="http://schemas.microsoft.com/office/drawing/2014/main" id="{8580222D-9DD6-41E9-912C-179A6E1059FD}"/>
                </a:ext>
              </a:extLst>
            </p:cNvPr>
            <p:cNvSpPr>
              <a:spLocks/>
            </p:cNvSpPr>
            <p:nvPr/>
          </p:nvSpPr>
          <p:spPr bwMode="auto">
            <a:xfrm>
              <a:off x="-22191663" y="-4017963"/>
              <a:ext cx="1946275" cy="1266825"/>
            </a:xfrm>
            <a:custGeom>
              <a:avLst/>
              <a:gdLst>
                <a:gd name="T0" fmla="*/ 605 w 652"/>
                <a:gd name="T1" fmla="*/ 325 h 425"/>
                <a:gd name="T2" fmla="*/ 106 w 652"/>
                <a:gd name="T3" fmla="*/ 37 h 425"/>
                <a:gd name="T4" fmla="*/ 89 w 652"/>
                <a:gd name="T5" fmla="*/ 27 h 425"/>
                <a:gd name="T6" fmla="*/ 47 w 652"/>
                <a:gd name="T7" fmla="*/ 100 h 425"/>
                <a:gd name="T8" fmla="*/ 546 w 652"/>
                <a:gd name="T9" fmla="*/ 388 h 425"/>
                <a:gd name="T10" fmla="*/ 563 w 652"/>
                <a:gd name="T11" fmla="*/ 398 h 425"/>
                <a:gd name="T12" fmla="*/ 605 w 652"/>
                <a:gd name="T13" fmla="*/ 325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605" y="325"/>
                  </a:moveTo>
                  <a:cubicBezTo>
                    <a:pt x="439" y="229"/>
                    <a:pt x="272" y="133"/>
                    <a:pt x="106" y="37"/>
                  </a:cubicBezTo>
                  <a:cubicBezTo>
                    <a:pt x="100" y="33"/>
                    <a:pt x="95" y="30"/>
                    <a:pt x="89" y="27"/>
                  </a:cubicBezTo>
                  <a:cubicBezTo>
                    <a:pt x="42" y="0"/>
                    <a:pt x="0" y="73"/>
                    <a:pt x="47" y="100"/>
                  </a:cubicBezTo>
                  <a:cubicBezTo>
                    <a:pt x="213" y="196"/>
                    <a:pt x="380" y="292"/>
                    <a:pt x="546" y="388"/>
                  </a:cubicBezTo>
                  <a:cubicBezTo>
                    <a:pt x="552" y="391"/>
                    <a:pt x="557" y="395"/>
                    <a:pt x="563" y="398"/>
                  </a:cubicBezTo>
                  <a:cubicBezTo>
                    <a:pt x="610" y="425"/>
                    <a:pt x="652" y="352"/>
                    <a:pt x="605"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grpSp>
      <p:sp>
        <p:nvSpPr>
          <p:cNvPr id="3" name="标题 2" hidden="1">
            <a:extLst>
              <a:ext uri="{FF2B5EF4-FFF2-40B4-BE49-F238E27FC236}">
                <a16:creationId xmlns:a16="http://schemas.microsoft.com/office/drawing/2014/main" id="{016C325E-5B69-4D07-BBFB-7DB217A69D48}"/>
              </a:ext>
            </a:extLst>
          </p:cNvPr>
          <p:cNvSpPr>
            <a:spLocks noGrp="1"/>
          </p:cNvSpPr>
          <p:nvPr>
            <p:ph type="ctr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a:t>
            </a:r>
            <a:endParaRPr lang="zh-CN" altLang="en-US" dirty="0">
              <a:latin typeface="Microsoft YaHei UI" panose="020B0503020204020204" pitchFamily="34" charset="-122"/>
              <a:ea typeface="Microsoft YaHei UI" panose="020B0503020204020204" pitchFamily="34" charset="-122"/>
            </a:endParaRPr>
          </a:p>
        </p:txBody>
      </p:sp>
      <p:grpSp>
        <p:nvGrpSpPr>
          <p:cNvPr id="21" name="组 20" descr="该图像是一个读作“24”的徽标。 ">
            <a:extLst>
              <a:ext uri="{FF2B5EF4-FFF2-40B4-BE49-F238E27FC236}">
                <a16:creationId xmlns:a16="http://schemas.microsoft.com/office/drawing/2014/main" id="{FBE0CB24-B318-4A75-829C-F2AFFC048326}"/>
              </a:ext>
            </a:extLst>
          </p:cNvPr>
          <p:cNvGrpSpPr/>
          <p:nvPr/>
        </p:nvGrpSpPr>
        <p:grpSpPr>
          <a:xfrm>
            <a:off x="695930" y="587345"/>
            <a:ext cx="530996" cy="530996"/>
            <a:chOff x="1116392" y="531685"/>
            <a:chExt cx="530996" cy="530996"/>
          </a:xfrm>
        </p:grpSpPr>
        <p:sp>
          <p:nvSpPr>
            <p:cNvPr id="22" name="矩形：圆角 21">
              <a:extLst>
                <a:ext uri="{FF2B5EF4-FFF2-40B4-BE49-F238E27FC236}">
                  <a16:creationId xmlns:a16="http://schemas.microsoft.com/office/drawing/2014/main" id="{D6FFCD8A-D531-4D2A-AABF-370BF35DF0FD}"/>
                </a:ext>
              </a:extLst>
            </p:cNvPr>
            <p:cNvSpPr/>
            <p:nvPr/>
          </p:nvSpPr>
          <p:spPr>
            <a:xfrm>
              <a:off x="1116392" y="531685"/>
              <a:ext cx="530996" cy="530996"/>
            </a:xfrm>
            <a:prstGeom prst="roundRect">
              <a:avLst/>
            </a:prstGeom>
            <a:gradFill flip="none" rotWithShape="1">
              <a:gsLst>
                <a:gs pos="100000">
                  <a:srgbClr val="FE7B4C"/>
                </a:gs>
                <a:gs pos="0">
                  <a:srgbClr val="FE7B4C">
                    <a:lumMod val="83000"/>
                    <a:lumOff val="17000"/>
                  </a:srgbClr>
                </a:gs>
              </a:gsLst>
              <a:path path="circle">
                <a:fillToRect l="100000" t="100000"/>
              </a:path>
              <a:tileRect r="-100000" b="-100000"/>
            </a:gradFill>
            <a:ln>
              <a:noFill/>
            </a:ln>
            <a:effectLst>
              <a:glow rad="254000">
                <a:srgbClr val="FE7B4C">
                  <a:alpha val="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23" name="组 22">
              <a:extLst>
                <a:ext uri="{FF2B5EF4-FFF2-40B4-BE49-F238E27FC236}">
                  <a16:creationId xmlns:a16="http://schemas.microsoft.com/office/drawing/2014/main" id="{141B387A-E007-4189-8E98-2F8E5B7C9511}"/>
                </a:ext>
              </a:extLst>
            </p:cNvPr>
            <p:cNvGrpSpPr/>
            <p:nvPr/>
          </p:nvGrpSpPr>
          <p:grpSpPr>
            <a:xfrm>
              <a:off x="1225345" y="623888"/>
              <a:ext cx="313090" cy="346590"/>
              <a:chOff x="-2198688" y="-1935162"/>
              <a:chExt cx="1157288" cy="1281111"/>
            </a:xfrm>
          </p:grpSpPr>
          <p:sp>
            <p:nvSpPr>
              <p:cNvPr id="25" name="任意多边形(F) 11">
                <a:hlinkClick r:id="rId3"/>
                <a:extLst>
                  <a:ext uri="{FF2B5EF4-FFF2-40B4-BE49-F238E27FC236}">
                    <a16:creationId xmlns:a16="http://schemas.microsoft.com/office/drawing/2014/main" id="{CA3FECAC-E569-460A-8F81-CECE58A61CCD}"/>
                  </a:ext>
                </a:extLst>
              </p:cNvPr>
              <p:cNvSpPr>
                <a:spLocks noEditPoints="1"/>
              </p:cNvSpPr>
              <p:nvPr/>
            </p:nvSpPr>
            <p:spPr bwMode="auto">
              <a:xfrm>
                <a:off x="-1836738" y="-1697038"/>
                <a:ext cx="795338" cy="1042987"/>
              </a:xfrm>
              <a:custGeom>
                <a:avLst/>
                <a:gdLst>
                  <a:gd name="T0" fmla="*/ 76 w 512"/>
                  <a:gd name="T1" fmla="*/ 419 h 673"/>
                  <a:gd name="T2" fmla="*/ 79 w 512"/>
                  <a:gd name="T3" fmla="*/ 412 h 673"/>
                  <a:gd name="T4" fmla="*/ 287 w 512"/>
                  <a:gd name="T5" fmla="*/ 115 h 673"/>
                  <a:gd name="T6" fmla="*/ 294 w 512"/>
                  <a:gd name="T7" fmla="*/ 110 h 673"/>
                  <a:gd name="T8" fmla="*/ 295 w 512"/>
                  <a:gd name="T9" fmla="*/ 110 h 673"/>
                  <a:gd name="T10" fmla="*/ 299 w 512"/>
                  <a:gd name="T11" fmla="*/ 115 h 673"/>
                  <a:gd name="T12" fmla="*/ 299 w 512"/>
                  <a:gd name="T13" fmla="*/ 425 h 673"/>
                  <a:gd name="T14" fmla="*/ 83 w 512"/>
                  <a:gd name="T15" fmla="*/ 425 h 673"/>
                  <a:gd name="T16" fmla="*/ 76 w 512"/>
                  <a:gd name="T17" fmla="*/ 419 h 673"/>
                  <a:gd name="T18" fmla="*/ 304 w 512"/>
                  <a:gd name="T19" fmla="*/ 0 h 673"/>
                  <a:gd name="T20" fmla="*/ 278 w 512"/>
                  <a:gd name="T21" fmla="*/ 14 h 673"/>
                  <a:gd name="T22" fmla="*/ 11 w 512"/>
                  <a:gd name="T23" fmla="*/ 390 h 673"/>
                  <a:gd name="T24" fmla="*/ 0 w 512"/>
                  <a:gd name="T25" fmla="*/ 424 h 673"/>
                  <a:gd name="T26" fmla="*/ 0 w 512"/>
                  <a:gd name="T27" fmla="*/ 458 h 673"/>
                  <a:gd name="T28" fmla="*/ 37 w 512"/>
                  <a:gd name="T29" fmla="*/ 494 h 673"/>
                  <a:gd name="T30" fmla="*/ 298 w 512"/>
                  <a:gd name="T31" fmla="*/ 494 h 673"/>
                  <a:gd name="T32" fmla="*/ 298 w 512"/>
                  <a:gd name="T33" fmla="*/ 655 h 673"/>
                  <a:gd name="T34" fmla="*/ 313 w 512"/>
                  <a:gd name="T35" fmla="*/ 673 h 673"/>
                  <a:gd name="T36" fmla="*/ 365 w 512"/>
                  <a:gd name="T37" fmla="*/ 673 h 673"/>
                  <a:gd name="T38" fmla="*/ 381 w 512"/>
                  <a:gd name="T39" fmla="*/ 655 h 673"/>
                  <a:gd name="T40" fmla="*/ 381 w 512"/>
                  <a:gd name="T41" fmla="*/ 494 h 673"/>
                  <a:gd name="T42" fmla="*/ 494 w 512"/>
                  <a:gd name="T43" fmla="*/ 494 h 673"/>
                  <a:gd name="T44" fmla="*/ 512 w 512"/>
                  <a:gd name="T45" fmla="*/ 477 h 673"/>
                  <a:gd name="T46" fmla="*/ 512 w 512"/>
                  <a:gd name="T47" fmla="*/ 441 h 673"/>
                  <a:gd name="T48" fmla="*/ 494 w 512"/>
                  <a:gd name="T49" fmla="*/ 425 h 673"/>
                  <a:gd name="T50" fmla="*/ 381 w 512"/>
                  <a:gd name="T51" fmla="*/ 425 h 673"/>
                  <a:gd name="T52" fmla="*/ 381 w 512"/>
                  <a:gd name="T53" fmla="*/ 20 h 673"/>
                  <a:gd name="T54" fmla="*/ 357 w 512"/>
                  <a:gd name="T55" fmla="*/ 0 h 673"/>
                  <a:gd name="T56" fmla="*/ 304 w 512"/>
                  <a:gd name="T57"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673">
                    <a:moveTo>
                      <a:pt x="76" y="419"/>
                    </a:moveTo>
                    <a:cubicBezTo>
                      <a:pt x="76" y="418"/>
                      <a:pt x="77" y="415"/>
                      <a:pt x="79" y="412"/>
                    </a:cubicBezTo>
                    <a:cubicBezTo>
                      <a:pt x="287" y="115"/>
                      <a:pt x="287" y="115"/>
                      <a:pt x="287" y="115"/>
                    </a:cubicBezTo>
                    <a:cubicBezTo>
                      <a:pt x="289" y="112"/>
                      <a:pt x="291" y="110"/>
                      <a:pt x="294" y="110"/>
                    </a:cubicBezTo>
                    <a:cubicBezTo>
                      <a:pt x="295" y="110"/>
                      <a:pt x="295" y="110"/>
                      <a:pt x="295" y="110"/>
                    </a:cubicBezTo>
                    <a:cubicBezTo>
                      <a:pt x="298" y="110"/>
                      <a:pt x="299" y="111"/>
                      <a:pt x="299" y="115"/>
                    </a:cubicBezTo>
                    <a:cubicBezTo>
                      <a:pt x="299" y="425"/>
                      <a:pt x="299" y="425"/>
                      <a:pt x="299" y="425"/>
                    </a:cubicBezTo>
                    <a:cubicBezTo>
                      <a:pt x="83" y="425"/>
                      <a:pt x="83" y="425"/>
                      <a:pt x="83" y="425"/>
                    </a:cubicBezTo>
                    <a:cubicBezTo>
                      <a:pt x="79" y="425"/>
                      <a:pt x="76" y="423"/>
                      <a:pt x="76" y="419"/>
                    </a:cubicBezTo>
                    <a:moveTo>
                      <a:pt x="304" y="0"/>
                    </a:moveTo>
                    <a:cubicBezTo>
                      <a:pt x="289" y="0"/>
                      <a:pt x="282" y="7"/>
                      <a:pt x="278" y="14"/>
                    </a:cubicBezTo>
                    <a:cubicBezTo>
                      <a:pt x="11" y="390"/>
                      <a:pt x="11" y="390"/>
                      <a:pt x="11" y="390"/>
                    </a:cubicBezTo>
                    <a:cubicBezTo>
                      <a:pt x="3" y="401"/>
                      <a:pt x="0" y="412"/>
                      <a:pt x="0" y="424"/>
                    </a:cubicBezTo>
                    <a:cubicBezTo>
                      <a:pt x="0" y="458"/>
                      <a:pt x="0" y="458"/>
                      <a:pt x="0" y="458"/>
                    </a:cubicBezTo>
                    <a:cubicBezTo>
                      <a:pt x="0" y="485"/>
                      <a:pt x="10" y="494"/>
                      <a:pt x="37" y="494"/>
                    </a:cubicBezTo>
                    <a:cubicBezTo>
                      <a:pt x="298" y="494"/>
                      <a:pt x="298" y="494"/>
                      <a:pt x="298" y="494"/>
                    </a:cubicBezTo>
                    <a:cubicBezTo>
                      <a:pt x="298" y="655"/>
                      <a:pt x="298" y="655"/>
                      <a:pt x="298" y="655"/>
                    </a:cubicBezTo>
                    <a:cubicBezTo>
                      <a:pt x="298" y="665"/>
                      <a:pt x="303" y="673"/>
                      <a:pt x="313" y="673"/>
                    </a:cubicBezTo>
                    <a:cubicBezTo>
                      <a:pt x="365" y="673"/>
                      <a:pt x="365" y="673"/>
                      <a:pt x="365" y="673"/>
                    </a:cubicBezTo>
                    <a:cubicBezTo>
                      <a:pt x="375" y="673"/>
                      <a:pt x="381" y="664"/>
                      <a:pt x="381" y="655"/>
                    </a:cubicBezTo>
                    <a:cubicBezTo>
                      <a:pt x="381" y="494"/>
                      <a:pt x="381" y="494"/>
                      <a:pt x="381" y="494"/>
                    </a:cubicBezTo>
                    <a:cubicBezTo>
                      <a:pt x="494" y="494"/>
                      <a:pt x="494" y="494"/>
                      <a:pt x="494" y="494"/>
                    </a:cubicBezTo>
                    <a:cubicBezTo>
                      <a:pt x="504" y="494"/>
                      <a:pt x="512" y="487"/>
                      <a:pt x="512" y="477"/>
                    </a:cubicBezTo>
                    <a:cubicBezTo>
                      <a:pt x="512" y="441"/>
                      <a:pt x="512" y="441"/>
                      <a:pt x="512" y="441"/>
                    </a:cubicBezTo>
                    <a:cubicBezTo>
                      <a:pt x="512" y="431"/>
                      <a:pt x="503" y="425"/>
                      <a:pt x="494" y="425"/>
                    </a:cubicBezTo>
                    <a:cubicBezTo>
                      <a:pt x="381" y="425"/>
                      <a:pt x="381" y="425"/>
                      <a:pt x="381" y="425"/>
                    </a:cubicBezTo>
                    <a:cubicBezTo>
                      <a:pt x="381" y="20"/>
                      <a:pt x="381" y="20"/>
                      <a:pt x="381" y="20"/>
                    </a:cubicBezTo>
                    <a:cubicBezTo>
                      <a:pt x="381" y="6"/>
                      <a:pt x="372" y="0"/>
                      <a:pt x="357" y="0"/>
                    </a:cubicBezTo>
                    <a:lnTo>
                      <a:pt x="3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6" name="任意多边形(F) 12">
                <a:extLst>
                  <a:ext uri="{FF2B5EF4-FFF2-40B4-BE49-F238E27FC236}">
                    <a16:creationId xmlns:a16="http://schemas.microsoft.com/office/drawing/2014/main" id="{7CB7D654-7384-4C22-9BEF-3BF3A786CE88}"/>
                  </a:ext>
                </a:extLst>
              </p:cNvPr>
              <p:cNvSpPr>
                <a:spLocks/>
              </p:cNvSpPr>
              <p:nvPr/>
            </p:nvSpPr>
            <p:spPr bwMode="auto">
              <a:xfrm>
                <a:off x="-2198688" y="-1935162"/>
                <a:ext cx="642938" cy="1001712"/>
              </a:xfrm>
              <a:custGeom>
                <a:avLst/>
                <a:gdLst>
                  <a:gd name="T0" fmla="*/ 27 w 414"/>
                  <a:gd name="T1" fmla="*/ 18 h 647"/>
                  <a:gd name="T2" fmla="*/ 9 w 414"/>
                  <a:gd name="T3" fmla="*/ 33 h 647"/>
                  <a:gd name="T4" fmla="*/ 9 w 414"/>
                  <a:gd name="T5" fmla="*/ 63 h 647"/>
                  <a:gd name="T6" fmla="*/ 24 w 414"/>
                  <a:gd name="T7" fmla="*/ 79 h 647"/>
                  <a:gd name="T8" fmla="*/ 28 w 414"/>
                  <a:gd name="T9" fmla="*/ 79 h 647"/>
                  <a:gd name="T10" fmla="*/ 192 w 414"/>
                  <a:gd name="T11" fmla="*/ 66 h 647"/>
                  <a:gd name="T12" fmla="*/ 332 w 414"/>
                  <a:gd name="T13" fmla="*/ 155 h 647"/>
                  <a:gd name="T14" fmla="*/ 236 w 414"/>
                  <a:gd name="T15" fmla="*/ 275 h 647"/>
                  <a:gd name="T16" fmla="*/ 142 w 414"/>
                  <a:gd name="T17" fmla="*/ 334 h 647"/>
                  <a:gd name="T18" fmla="*/ 0 w 414"/>
                  <a:gd name="T19" fmla="*/ 561 h 647"/>
                  <a:gd name="T20" fmla="*/ 0 w 414"/>
                  <a:gd name="T21" fmla="*/ 631 h 647"/>
                  <a:gd name="T22" fmla="*/ 19 w 414"/>
                  <a:gd name="T23" fmla="*/ 647 h 647"/>
                  <a:gd name="T24" fmla="*/ 387 w 414"/>
                  <a:gd name="T25" fmla="*/ 647 h 647"/>
                  <a:gd name="T26" fmla="*/ 406 w 414"/>
                  <a:gd name="T27" fmla="*/ 632 h 647"/>
                  <a:gd name="T28" fmla="*/ 406 w 414"/>
                  <a:gd name="T29" fmla="*/ 594 h 647"/>
                  <a:gd name="T30" fmla="*/ 387 w 414"/>
                  <a:gd name="T31" fmla="*/ 579 h 647"/>
                  <a:gd name="T32" fmla="*/ 74 w 414"/>
                  <a:gd name="T33" fmla="*/ 579 h 647"/>
                  <a:gd name="T34" fmla="*/ 74 w 414"/>
                  <a:gd name="T35" fmla="*/ 561 h 647"/>
                  <a:gd name="T36" fmla="*/ 204 w 414"/>
                  <a:gd name="T37" fmla="*/ 377 h 647"/>
                  <a:gd name="T38" fmla="*/ 294 w 414"/>
                  <a:gd name="T39" fmla="*/ 321 h 647"/>
                  <a:gd name="T40" fmla="*/ 414 w 414"/>
                  <a:gd name="T41" fmla="*/ 155 h 647"/>
                  <a:gd name="T42" fmla="*/ 192 w 414"/>
                  <a:gd name="T43" fmla="*/ 0 h 647"/>
                  <a:gd name="T44" fmla="*/ 27 w 414"/>
                  <a:gd name="T45" fmla="*/ 1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4" h="647">
                    <a:moveTo>
                      <a:pt x="27" y="18"/>
                    </a:moveTo>
                    <a:cubicBezTo>
                      <a:pt x="18" y="19"/>
                      <a:pt x="9" y="25"/>
                      <a:pt x="9" y="33"/>
                    </a:cubicBezTo>
                    <a:cubicBezTo>
                      <a:pt x="9" y="63"/>
                      <a:pt x="9" y="63"/>
                      <a:pt x="9" y="63"/>
                    </a:cubicBezTo>
                    <a:cubicBezTo>
                      <a:pt x="9" y="73"/>
                      <a:pt x="15" y="79"/>
                      <a:pt x="24" y="79"/>
                    </a:cubicBezTo>
                    <a:cubicBezTo>
                      <a:pt x="28" y="79"/>
                      <a:pt x="28" y="79"/>
                      <a:pt x="28" y="79"/>
                    </a:cubicBezTo>
                    <a:cubicBezTo>
                      <a:pt x="80" y="72"/>
                      <a:pt x="144" y="66"/>
                      <a:pt x="192" y="66"/>
                    </a:cubicBezTo>
                    <a:cubicBezTo>
                      <a:pt x="293" y="66"/>
                      <a:pt x="332" y="93"/>
                      <a:pt x="332" y="155"/>
                    </a:cubicBezTo>
                    <a:cubicBezTo>
                      <a:pt x="332" y="207"/>
                      <a:pt x="313" y="227"/>
                      <a:pt x="236" y="275"/>
                    </a:cubicBezTo>
                    <a:cubicBezTo>
                      <a:pt x="142" y="334"/>
                      <a:pt x="142" y="334"/>
                      <a:pt x="142" y="334"/>
                    </a:cubicBezTo>
                    <a:cubicBezTo>
                      <a:pt x="41" y="397"/>
                      <a:pt x="0" y="471"/>
                      <a:pt x="0" y="561"/>
                    </a:cubicBezTo>
                    <a:cubicBezTo>
                      <a:pt x="0" y="631"/>
                      <a:pt x="0" y="631"/>
                      <a:pt x="0" y="631"/>
                    </a:cubicBezTo>
                    <a:cubicBezTo>
                      <a:pt x="0" y="640"/>
                      <a:pt x="8" y="647"/>
                      <a:pt x="19" y="647"/>
                    </a:cubicBezTo>
                    <a:cubicBezTo>
                      <a:pt x="387" y="647"/>
                      <a:pt x="387" y="647"/>
                      <a:pt x="387" y="647"/>
                    </a:cubicBezTo>
                    <a:cubicBezTo>
                      <a:pt x="398" y="647"/>
                      <a:pt x="406" y="641"/>
                      <a:pt x="406" y="632"/>
                    </a:cubicBezTo>
                    <a:cubicBezTo>
                      <a:pt x="406" y="594"/>
                      <a:pt x="406" y="594"/>
                      <a:pt x="406" y="594"/>
                    </a:cubicBezTo>
                    <a:cubicBezTo>
                      <a:pt x="406" y="584"/>
                      <a:pt x="398" y="579"/>
                      <a:pt x="387" y="579"/>
                    </a:cubicBezTo>
                    <a:cubicBezTo>
                      <a:pt x="74" y="579"/>
                      <a:pt x="74" y="579"/>
                      <a:pt x="74" y="579"/>
                    </a:cubicBezTo>
                    <a:cubicBezTo>
                      <a:pt x="74" y="561"/>
                      <a:pt x="74" y="561"/>
                      <a:pt x="74" y="561"/>
                    </a:cubicBezTo>
                    <a:cubicBezTo>
                      <a:pt x="74" y="486"/>
                      <a:pt x="101" y="442"/>
                      <a:pt x="204" y="377"/>
                    </a:cubicBezTo>
                    <a:cubicBezTo>
                      <a:pt x="294" y="321"/>
                      <a:pt x="294" y="321"/>
                      <a:pt x="294" y="321"/>
                    </a:cubicBezTo>
                    <a:cubicBezTo>
                      <a:pt x="380" y="267"/>
                      <a:pt x="414" y="223"/>
                      <a:pt x="414" y="155"/>
                    </a:cubicBezTo>
                    <a:cubicBezTo>
                      <a:pt x="414" y="49"/>
                      <a:pt x="343" y="0"/>
                      <a:pt x="192" y="0"/>
                    </a:cubicBezTo>
                    <a:cubicBezTo>
                      <a:pt x="137" y="0"/>
                      <a:pt x="74" y="6"/>
                      <a:pt x="27"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spTree>
    <p:extLst>
      <p:ext uri="{BB962C8B-B14F-4D97-AF65-F5344CB8AC3E}">
        <p14:creationId xmlns:p14="http://schemas.microsoft.com/office/powerpoint/2010/main" val="3254356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a:extLst>
              <a:ext uri="{FF2B5EF4-FFF2-40B4-BE49-F238E27FC236}">
                <a16:creationId xmlns:a16="http://schemas.microsoft.com/office/drawing/2014/main" id="{39929E06-4AB9-4598-A963-82CCC18A3FF2}"/>
              </a:ext>
            </a:extLst>
          </p:cNvPr>
          <p:cNvSpPr txBox="1"/>
          <p:nvPr/>
        </p:nvSpPr>
        <p:spPr>
          <a:xfrm>
            <a:off x="1072615" y="4841786"/>
            <a:ext cx="992258" cy="276999"/>
          </a:xfrm>
          <a:prstGeom prst="rect">
            <a:avLst/>
          </a:prstGeom>
          <a:noFill/>
        </p:spPr>
        <p:txBody>
          <a:bodyPr wrap="none" lIns="0" tIns="0" rIns="0" bIns="0" rtlCol="0">
            <a:spAutoFit/>
          </a:bodyPr>
          <a:lstStyle/>
          <a:p>
            <a:pPr algn="ctr" rtl="0"/>
            <a:r>
              <a:rPr lang="zh-CN" altLang="en-US" b="1" dirty="0">
                <a:latin typeface="Microsoft YaHei UI" panose="020B0503020204020204" pitchFamily="34" charset="-122"/>
                <a:ea typeface="Microsoft YaHei UI" panose="020B0503020204020204" pitchFamily="34" charset="-122"/>
                <a:cs typeface="Segoe UI" panose="020B0502040204020203" pitchFamily="34" charset="0"/>
              </a:rPr>
              <a:t>界面简洁</a:t>
            </a:r>
            <a:r>
              <a:rPr lang="en-US" altLang="zh-CN" b="1" dirty="0">
                <a:latin typeface="Microsoft YaHei UI" panose="020B0503020204020204" pitchFamily="34" charset="-122"/>
                <a:ea typeface="Microsoft YaHei UI" panose="020B0503020204020204" pitchFamily="34" charset="-122"/>
                <a:cs typeface="Segoe UI" panose="020B0502040204020203" pitchFamily="34" charset="0"/>
              </a:rPr>
              <a:t> </a:t>
            </a:r>
          </a:p>
        </p:txBody>
      </p:sp>
      <p:cxnSp>
        <p:nvCxnSpPr>
          <p:cNvPr id="20" name="直接连接符​​(S) 19">
            <a:extLst>
              <a:ext uri="{FF2B5EF4-FFF2-40B4-BE49-F238E27FC236}">
                <a16:creationId xmlns:a16="http://schemas.microsoft.com/office/drawing/2014/main" id="{A258B9C9-A63C-4AE4-8EB4-544F3A70C2F7}"/>
              </a:ext>
              <a:ext uri="{C183D7F6-B498-43B3-948B-1728B52AA6E4}">
                <adec:decorative xmlns:adec="http://schemas.microsoft.com/office/drawing/2017/decorative" val="1"/>
              </a:ext>
            </a:extLst>
          </p:cNvPr>
          <p:cNvCxnSpPr/>
          <p:nvPr/>
        </p:nvCxnSpPr>
        <p:spPr>
          <a:xfrm>
            <a:off x="1329338" y="5277685"/>
            <a:ext cx="478805"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文本框 23">
            <a:extLst>
              <a:ext uri="{FF2B5EF4-FFF2-40B4-BE49-F238E27FC236}">
                <a16:creationId xmlns:a16="http://schemas.microsoft.com/office/drawing/2014/main" id="{AB0754C1-4097-4CDA-B3CB-7304331CBBB9}"/>
              </a:ext>
            </a:extLst>
          </p:cNvPr>
          <p:cNvSpPr txBox="1"/>
          <p:nvPr/>
        </p:nvSpPr>
        <p:spPr>
          <a:xfrm>
            <a:off x="4099331" y="4841787"/>
            <a:ext cx="923330" cy="276999"/>
          </a:xfrm>
          <a:prstGeom prst="rect">
            <a:avLst/>
          </a:prstGeom>
          <a:noFill/>
        </p:spPr>
        <p:txBody>
          <a:bodyPr wrap="none" lIns="0" tIns="0" rIns="0" bIns="0" rtlCol="0">
            <a:spAutoFit/>
          </a:bodyPr>
          <a:lstStyle/>
          <a:p>
            <a:pPr algn="ctr" rtl="0"/>
            <a:r>
              <a:rPr lang="zh-CN" altLang="en-US" b="1" dirty="0">
                <a:latin typeface="Microsoft YaHei UI" panose="020B0503020204020204" pitchFamily="34" charset="-122"/>
                <a:ea typeface="Microsoft YaHei UI" panose="020B0503020204020204" pitchFamily="34" charset="-122"/>
                <a:cs typeface="Segoe UI" panose="020B0502040204020203" pitchFamily="34" charset="0"/>
              </a:rPr>
              <a:t>操作方便</a:t>
            </a:r>
            <a:endParaRPr lang="en-US" altLang="zh-CN" b="1" dirty="0">
              <a:latin typeface="Microsoft YaHei UI" panose="020B0503020204020204" pitchFamily="34" charset="-122"/>
              <a:ea typeface="Microsoft YaHei UI" panose="020B0503020204020204" pitchFamily="34" charset="-122"/>
              <a:cs typeface="Segoe UI" panose="020B0502040204020203" pitchFamily="34" charset="0"/>
            </a:endParaRPr>
          </a:p>
        </p:txBody>
      </p:sp>
      <p:cxnSp>
        <p:nvCxnSpPr>
          <p:cNvPr id="26" name="直接连接符​​(S) 25">
            <a:extLst>
              <a:ext uri="{FF2B5EF4-FFF2-40B4-BE49-F238E27FC236}">
                <a16:creationId xmlns:a16="http://schemas.microsoft.com/office/drawing/2014/main" id="{EE30765C-622F-4015-90C6-297DE00BBDB5}"/>
              </a:ext>
              <a:ext uri="{C183D7F6-B498-43B3-948B-1728B52AA6E4}">
                <adec:decorative xmlns:adec="http://schemas.microsoft.com/office/drawing/2017/decorative" val="1"/>
              </a:ext>
            </a:extLst>
          </p:cNvPr>
          <p:cNvCxnSpPr/>
          <p:nvPr/>
        </p:nvCxnSpPr>
        <p:spPr>
          <a:xfrm>
            <a:off x="4321589" y="5277686"/>
            <a:ext cx="478805"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54005B0B-E5FC-472B-962B-C2258039F3B2}"/>
              </a:ext>
            </a:extLst>
          </p:cNvPr>
          <p:cNvSpPr txBox="1"/>
          <p:nvPr/>
        </p:nvSpPr>
        <p:spPr>
          <a:xfrm>
            <a:off x="7112692" y="4841787"/>
            <a:ext cx="923330" cy="276999"/>
          </a:xfrm>
          <a:prstGeom prst="rect">
            <a:avLst/>
          </a:prstGeom>
          <a:noFill/>
        </p:spPr>
        <p:txBody>
          <a:bodyPr wrap="none" lIns="0" tIns="0" rIns="0" bIns="0" rtlCol="0">
            <a:spAutoFit/>
          </a:bodyPr>
          <a:lstStyle/>
          <a:p>
            <a:pPr algn="ctr" rtl="0"/>
            <a:r>
              <a:rPr lang="zh-CN" altLang="en-US" b="1" dirty="0">
                <a:latin typeface="Microsoft YaHei UI" panose="020B0503020204020204" pitchFamily="34" charset="-122"/>
                <a:ea typeface="Microsoft YaHei UI" panose="020B0503020204020204" pitchFamily="34" charset="-122"/>
                <a:cs typeface="Segoe UI" panose="020B0502040204020203" pitchFamily="34" charset="0"/>
              </a:rPr>
              <a:t>功能完善</a:t>
            </a:r>
            <a:endParaRPr lang="en-US" altLang="zh-CN" b="1" dirty="0">
              <a:latin typeface="Microsoft YaHei UI" panose="020B0503020204020204" pitchFamily="34" charset="-122"/>
              <a:ea typeface="Microsoft YaHei UI" panose="020B0503020204020204" pitchFamily="34" charset="-122"/>
              <a:cs typeface="Segoe UI" panose="020B0502040204020203" pitchFamily="34" charset="0"/>
            </a:endParaRPr>
          </a:p>
        </p:txBody>
      </p:sp>
      <p:cxnSp>
        <p:nvCxnSpPr>
          <p:cNvPr id="38" name="直接连接符​​(S) 37">
            <a:extLst>
              <a:ext uri="{FF2B5EF4-FFF2-40B4-BE49-F238E27FC236}">
                <a16:creationId xmlns:a16="http://schemas.microsoft.com/office/drawing/2014/main" id="{8781AB32-AC63-443B-8ADA-AAB7C9723936}"/>
              </a:ext>
              <a:ext uri="{C183D7F6-B498-43B3-948B-1728B52AA6E4}">
                <adec:decorative xmlns:adec="http://schemas.microsoft.com/office/drawing/2017/decorative" val="1"/>
              </a:ext>
            </a:extLst>
          </p:cNvPr>
          <p:cNvCxnSpPr/>
          <p:nvPr/>
        </p:nvCxnSpPr>
        <p:spPr>
          <a:xfrm>
            <a:off x="7334945" y="5277686"/>
            <a:ext cx="478805"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48" name="文本框 47">
            <a:extLst>
              <a:ext uri="{FF2B5EF4-FFF2-40B4-BE49-F238E27FC236}">
                <a16:creationId xmlns:a16="http://schemas.microsoft.com/office/drawing/2014/main" id="{F7B6FBDF-4663-4A5D-A2B3-B90DCEBBA233}"/>
              </a:ext>
            </a:extLst>
          </p:cNvPr>
          <p:cNvSpPr txBox="1"/>
          <p:nvPr/>
        </p:nvSpPr>
        <p:spPr>
          <a:xfrm>
            <a:off x="9779794" y="4841787"/>
            <a:ext cx="1615827" cy="276999"/>
          </a:xfrm>
          <a:prstGeom prst="rect">
            <a:avLst/>
          </a:prstGeom>
          <a:noFill/>
        </p:spPr>
        <p:txBody>
          <a:bodyPr wrap="none" lIns="0" tIns="0" rIns="0" bIns="0" rtlCol="0">
            <a:spAutoFit/>
          </a:bodyPr>
          <a:lstStyle/>
          <a:p>
            <a:pPr algn="ctr" rtl="0"/>
            <a:r>
              <a:rPr lang="zh-CN" altLang="en-US" b="1" dirty="0">
                <a:latin typeface="Microsoft YaHei UI" panose="020B0503020204020204" pitchFamily="34" charset="-122"/>
                <a:ea typeface="Microsoft YaHei UI" panose="020B0503020204020204" pitchFamily="34" charset="-122"/>
                <a:cs typeface="Segoe UI" panose="020B0502040204020203" pitchFamily="34" charset="0"/>
              </a:rPr>
              <a:t>不占用手机空间</a:t>
            </a:r>
            <a:endParaRPr lang="en-US" altLang="zh-CN" b="1" dirty="0">
              <a:latin typeface="Microsoft YaHei UI" panose="020B0503020204020204" pitchFamily="34" charset="-122"/>
              <a:ea typeface="Microsoft YaHei UI" panose="020B0503020204020204" pitchFamily="34" charset="-122"/>
              <a:cs typeface="Segoe UI" panose="020B0502040204020203" pitchFamily="34" charset="0"/>
            </a:endParaRPr>
          </a:p>
        </p:txBody>
      </p:sp>
      <p:cxnSp>
        <p:nvCxnSpPr>
          <p:cNvPr id="50" name="直接连接符​​(S) 49">
            <a:extLst>
              <a:ext uri="{FF2B5EF4-FFF2-40B4-BE49-F238E27FC236}">
                <a16:creationId xmlns:a16="http://schemas.microsoft.com/office/drawing/2014/main" id="{28F561C8-B2FA-4D2D-9122-39870DF5465F}"/>
              </a:ext>
              <a:ext uri="{C183D7F6-B498-43B3-948B-1728B52AA6E4}">
                <adec:decorative xmlns:adec="http://schemas.microsoft.com/office/drawing/2017/decorative" val="1"/>
              </a:ext>
            </a:extLst>
          </p:cNvPr>
          <p:cNvCxnSpPr/>
          <p:nvPr/>
        </p:nvCxnSpPr>
        <p:spPr>
          <a:xfrm>
            <a:off x="10348300" y="5277686"/>
            <a:ext cx="478805"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57" name="文本框 56">
            <a:extLst>
              <a:ext uri="{FF2B5EF4-FFF2-40B4-BE49-F238E27FC236}">
                <a16:creationId xmlns:a16="http://schemas.microsoft.com/office/drawing/2014/main" id="{25264A13-2CF6-4653-9A8E-AE29B6F25F8E}"/>
              </a:ext>
            </a:extLst>
          </p:cNvPr>
          <p:cNvSpPr txBox="1"/>
          <p:nvPr/>
        </p:nvSpPr>
        <p:spPr>
          <a:xfrm>
            <a:off x="723900" y="457291"/>
            <a:ext cx="3803018" cy="1159742"/>
          </a:xfrm>
          <a:prstGeom prst="rect">
            <a:avLst/>
          </a:prstGeom>
          <a:noFill/>
        </p:spPr>
        <p:txBody>
          <a:bodyPr wrap="square" lIns="0" tIns="0" rIns="0" bIns="0" rtlCol="0">
            <a:noAutofit/>
          </a:bodyPr>
          <a:lstStyle/>
          <a:p>
            <a:pPr rtl="0">
              <a:lnSpc>
                <a:spcPts val="4000"/>
              </a:lnSpc>
            </a:pPr>
            <a:r>
              <a:rPr lang="zh-CN" altLang="en-US" sz="3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项目优势 </a:t>
            </a:r>
          </a:p>
        </p:txBody>
      </p:sp>
      <p:grpSp>
        <p:nvGrpSpPr>
          <p:cNvPr id="67" name="组 66">
            <a:extLst>
              <a:ext uri="{FF2B5EF4-FFF2-40B4-BE49-F238E27FC236}">
                <a16:creationId xmlns:a16="http://schemas.microsoft.com/office/drawing/2014/main" id="{A6D12FB3-2E0E-4392-B30A-8FABD55972D2}"/>
              </a:ext>
              <a:ext uri="{C183D7F6-B498-43B3-948B-1728B52AA6E4}">
                <adec:decorative xmlns:adec="http://schemas.microsoft.com/office/drawing/2017/decorative" val="1"/>
              </a:ext>
            </a:extLst>
          </p:cNvPr>
          <p:cNvGrpSpPr/>
          <p:nvPr/>
        </p:nvGrpSpPr>
        <p:grpSpPr>
          <a:xfrm>
            <a:off x="-12700" y="1794009"/>
            <a:ext cx="12204700" cy="2514602"/>
            <a:chOff x="-12700" y="2162907"/>
            <a:chExt cx="12204700" cy="2514602"/>
          </a:xfrm>
        </p:grpSpPr>
        <p:pic>
          <p:nvPicPr>
            <p:cNvPr id="2" name="图片 1" descr="一群人围坐在桌子旁&#10;">
              <a:extLst>
                <a:ext uri="{FF2B5EF4-FFF2-40B4-BE49-F238E27FC236}">
                  <a16:creationId xmlns:a16="http://schemas.microsoft.com/office/drawing/2014/main" id="{2D62790E-5C31-4474-BE12-F50234A0C76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4"/>
            <a:stretch/>
          </p:blipFill>
          <p:spPr>
            <a:xfrm>
              <a:off x="-12700" y="2162908"/>
              <a:ext cx="12192000" cy="2514601"/>
            </a:xfrm>
            <a:prstGeom prst="rect">
              <a:avLst/>
            </a:prstGeom>
          </p:spPr>
        </p:pic>
        <p:sp>
          <p:nvSpPr>
            <p:cNvPr id="3" name="长方形 2" descr="这是一张桌子的图像，上面显示了一台笔记本电脑和正在工作的人。">
              <a:extLst>
                <a:ext uri="{FF2B5EF4-FFF2-40B4-BE49-F238E27FC236}">
                  <a16:creationId xmlns:a16="http://schemas.microsoft.com/office/drawing/2014/main" id="{53AEFB1F-87BB-40C6-9BC7-E1CE0AC0AC1B}"/>
                </a:ext>
              </a:extLst>
            </p:cNvPr>
            <p:cNvSpPr/>
            <p:nvPr/>
          </p:nvSpPr>
          <p:spPr>
            <a:xfrm>
              <a:off x="0" y="2162907"/>
              <a:ext cx="12192000" cy="2514601"/>
            </a:xfrm>
            <a:prstGeom prst="rect">
              <a:avLst/>
            </a:prstGeom>
            <a:gradFill>
              <a:gsLst>
                <a:gs pos="1000">
                  <a:srgbClr val="7CEFD8">
                    <a:alpha val="79000"/>
                  </a:srgbClr>
                </a:gs>
                <a:gs pos="61000">
                  <a:srgbClr val="6672E4">
                    <a:alpha val="84000"/>
                  </a:srgbClr>
                </a:gs>
                <a:gs pos="98000">
                  <a:srgbClr val="882BE5">
                    <a:alpha val="66000"/>
                  </a:srgbClr>
                </a:gs>
              </a:gsLst>
              <a:lin ang="5400000" scaled="1"/>
            </a:gradFill>
            <a:ln w="12700" cap="flat">
              <a:noFill/>
              <a:prstDash val="solid"/>
              <a:miter lim="800000"/>
              <a:headEnd/>
              <a:tailEnd/>
            </a:ln>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rtl="0"/>
              <a:endParaRPr lang="zh-CN" altLang="en-US" dirty="0">
                <a:solidFill>
                  <a:schemeClr val="tx1"/>
                </a:solidFill>
                <a:latin typeface="Microsoft YaHei UI" panose="020B0503020204020204" pitchFamily="34" charset="-122"/>
                <a:ea typeface="Microsoft YaHei UI" panose="020B0503020204020204" pitchFamily="34" charset="-122"/>
              </a:endParaRPr>
            </a:p>
          </p:txBody>
        </p:sp>
        <p:sp>
          <p:nvSpPr>
            <p:cNvPr id="14" name="椭圆形 13">
              <a:extLst>
                <a:ext uri="{FF2B5EF4-FFF2-40B4-BE49-F238E27FC236}">
                  <a16:creationId xmlns:a16="http://schemas.microsoft.com/office/drawing/2014/main" id="{3CFBA714-94A9-4CEA-9D73-2E90A898B450}"/>
                </a:ext>
                <a:ext uri="{C183D7F6-B498-43B3-948B-1728B52AA6E4}">
                  <adec:decorative xmlns:adec="http://schemas.microsoft.com/office/drawing/2017/decorative" val="1"/>
                </a:ext>
              </a:extLst>
            </p:cNvPr>
            <p:cNvSpPr/>
            <p:nvPr/>
          </p:nvSpPr>
          <p:spPr>
            <a:xfrm>
              <a:off x="852826" y="2694293"/>
              <a:ext cx="1431828" cy="1431827"/>
            </a:xfrm>
            <a:prstGeom prst="ellipse">
              <a:avLst/>
            </a:prstGeom>
            <a:solidFill>
              <a:schemeClr val="bg1">
                <a:alpha val="19000"/>
              </a:schemeClr>
            </a:solidFill>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6" name="椭圆形 15">
              <a:extLst>
                <a:ext uri="{FF2B5EF4-FFF2-40B4-BE49-F238E27FC236}">
                  <a16:creationId xmlns:a16="http://schemas.microsoft.com/office/drawing/2014/main" id="{3EB48CA9-382A-48A4-B5F2-BBE91C08FD62}"/>
                </a:ext>
              </a:extLst>
            </p:cNvPr>
            <p:cNvSpPr/>
            <p:nvPr/>
          </p:nvSpPr>
          <p:spPr>
            <a:xfrm>
              <a:off x="1737814" y="3936470"/>
              <a:ext cx="239688" cy="239688"/>
            </a:xfrm>
            <a:prstGeom prst="ellipse">
              <a:avLst/>
            </a:prstGeom>
            <a:solidFill>
              <a:srgbClr val="8335E5">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7" name="椭圆形 16">
              <a:extLst>
                <a:ext uri="{FF2B5EF4-FFF2-40B4-BE49-F238E27FC236}">
                  <a16:creationId xmlns:a16="http://schemas.microsoft.com/office/drawing/2014/main" id="{B20BBE89-8E4D-448A-8F53-F45437DD24BB}"/>
                </a:ext>
              </a:extLst>
            </p:cNvPr>
            <p:cNvSpPr/>
            <p:nvPr/>
          </p:nvSpPr>
          <p:spPr>
            <a:xfrm>
              <a:off x="1782422" y="3981078"/>
              <a:ext cx="150473" cy="150473"/>
            </a:xfrm>
            <a:prstGeom prst="ellipse">
              <a:avLst/>
            </a:prstGeom>
            <a:solidFill>
              <a:srgbClr val="833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3" name="文本框 12">
              <a:extLst>
                <a:ext uri="{FF2B5EF4-FFF2-40B4-BE49-F238E27FC236}">
                  <a16:creationId xmlns:a16="http://schemas.microsoft.com/office/drawing/2014/main" id="{DC02C732-8960-4820-B185-F087E030DAAA}"/>
                </a:ext>
              </a:extLst>
            </p:cNvPr>
            <p:cNvSpPr txBox="1"/>
            <p:nvPr/>
          </p:nvSpPr>
          <p:spPr>
            <a:xfrm>
              <a:off x="1124708" y="3189004"/>
              <a:ext cx="888065" cy="492443"/>
            </a:xfrm>
            <a:prstGeom prst="rect">
              <a:avLst/>
            </a:prstGeom>
            <a:noFill/>
          </p:spPr>
          <p:txBody>
            <a:bodyPr wrap="none" lIns="0" tIns="0" rIns="0" bIns="0" rtlCol="0">
              <a:spAutoFit/>
            </a:bodyPr>
            <a:lstStyle/>
            <a:p>
              <a:pPr algn="ctr" rtl="0"/>
              <a:r>
                <a:rPr lang="en-US" altLang="zh-CN" sz="3200" b="1" dirty="0">
                  <a:solidFill>
                    <a:schemeClr val="bg1"/>
                  </a:solidFill>
                  <a:latin typeface="Microsoft YaHei UI" panose="020B0503020204020204" pitchFamily="34" charset="-122"/>
                  <a:ea typeface="Microsoft YaHei UI" panose="020B0503020204020204" pitchFamily="34" charset="-122"/>
                </a:rPr>
                <a:t>45%</a:t>
              </a:r>
            </a:p>
          </p:txBody>
        </p:sp>
        <p:sp>
          <p:nvSpPr>
            <p:cNvPr id="29" name="椭圆形 28">
              <a:extLst>
                <a:ext uri="{FF2B5EF4-FFF2-40B4-BE49-F238E27FC236}">
                  <a16:creationId xmlns:a16="http://schemas.microsoft.com/office/drawing/2014/main" id="{1B02FFA3-53E3-4FFD-922C-CCB9EFEA5C8A}"/>
                </a:ext>
                <a:ext uri="{C183D7F6-B498-43B3-948B-1728B52AA6E4}">
                  <adec:decorative xmlns:adec="http://schemas.microsoft.com/office/drawing/2017/decorative" val="1"/>
                </a:ext>
              </a:extLst>
            </p:cNvPr>
            <p:cNvSpPr/>
            <p:nvPr/>
          </p:nvSpPr>
          <p:spPr>
            <a:xfrm>
              <a:off x="3845077" y="2719313"/>
              <a:ext cx="1431828" cy="1431826"/>
            </a:xfrm>
            <a:prstGeom prst="ellipse">
              <a:avLst/>
            </a:prstGeom>
            <a:solidFill>
              <a:schemeClr val="bg1">
                <a:alpha val="19000"/>
              </a:schemeClr>
            </a:solidFill>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31" name="椭圆形 30">
              <a:extLst>
                <a:ext uri="{FF2B5EF4-FFF2-40B4-BE49-F238E27FC236}">
                  <a16:creationId xmlns:a16="http://schemas.microsoft.com/office/drawing/2014/main" id="{0EB5F512-613A-44CC-ACE3-5B63ACC24F3F}"/>
                </a:ext>
              </a:extLst>
            </p:cNvPr>
            <p:cNvSpPr/>
            <p:nvPr/>
          </p:nvSpPr>
          <p:spPr>
            <a:xfrm>
              <a:off x="5016340" y="2881739"/>
              <a:ext cx="239688" cy="239688"/>
            </a:xfrm>
            <a:prstGeom prst="ellipse">
              <a:avLst/>
            </a:prstGeom>
            <a:solidFill>
              <a:srgbClr val="8335E5">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32" name="椭圆形 31">
              <a:extLst>
                <a:ext uri="{FF2B5EF4-FFF2-40B4-BE49-F238E27FC236}">
                  <a16:creationId xmlns:a16="http://schemas.microsoft.com/office/drawing/2014/main" id="{CDD030F3-5250-4104-9D3A-3BDB421469D0}"/>
                </a:ext>
              </a:extLst>
            </p:cNvPr>
            <p:cNvSpPr/>
            <p:nvPr/>
          </p:nvSpPr>
          <p:spPr>
            <a:xfrm>
              <a:off x="5060947" y="2926346"/>
              <a:ext cx="150473" cy="150473"/>
            </a:xfrm>
            <a:prstGeom prst="ellipse">
              <a:avLst/>
            </a:prstGeom>
            <a:solidFill>
              <a:srgbClr val="833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8" name="文本框 27">
              <a:extLst>
                <a:ext uri="{FF2B5EF4-FFF2-40B4-BE49-F238E27FC236}">
                  <a16:creationId xmlns:a16="http://schemas.microsoft.com/office/drawing/2014/main" id="{1CC8C601-FB40-4573-87B3-B1126A610542}"/>
                </a:ext>
              </a:extLst>
            </p:cNvPr>
            <p:cNvSpPr txBox="1"/>
            <p:nvPr/>
          </p:nvSpPr>
          <p:spPr>
            <a:xfrm>
              <a:off x="4116959" y="3189005"/>
              <a:ext cx="888065" cy="492443"/>
            </a:xfrm>
            <a:prstGeom prst="rect">
              <a:avLst/>
            </a:prstGeom>
            <a:noFill/>
          </p:spPr>
          <p:txBody>
            <a:bodyPr wrap="none" lIns="0" tIns="0" rIns="0" bIns="0" rtlCol="0">
              <a:spAutoFit/>
            </a:bodyPr>
            <a:lstStyle/>
            <a:p>
              <a:pPr algn="ctr" rtl="0"/>
              <a:r>
                <a:rPr lang="en-US" altLang="zh-CN" sz="3200" b="1" dirty="0">
                  <a:solidFill>
                    <a:schemeClr val="bg1"/>
                  </a:solidFill>
                  <a:latin typeface="Microsoft YaHei UI" panose="020B0503020204020204" pitchFamily="34" charset="-122"/>
                  <a:ea typeface="Microsoft YaHei UI" panose="020B0503020204020204" pitchFamily="34" charset="-122"/>
                </a:rPr>
                <a:t>10%</a:t>
              </a:r>
            </a:p>
          </p:txBody>
        </p:sp>
        <p:sp>
          <p:nvSpPr>
            <p:cNvPr id="41" name="椭圆形 40">
              <a:extLst>
                <a:ext uri="{FF2B5EF4-FFF2-40B4-BE49-F238E27FC236}">
                  <a16:creationId xmlns:a16="http://schemas.microsoft.com/office/drawing/2014/main" id="{9AA6EBCD-B27A-4FC4-87A8-ED6638C5545A}"/>
                </a:ext>
              </a:extLst>
            </p:cNvPr>
            <p:cNvSpPr/>
            <p:nvPr/>
          </p:nvSpPr>
          <p:spPr>
            <a:xfrm>
              <a:off x="6798890" y="2719313"/>
              <a:ext cx="1431828" cy="1431826"/>
            </a:xfrm>
            <a:prstGeom prst="ellipse">
              <a:avLst/>
            </a:prstGeom>
            <a:solidFill>
              <a:schemeClr val="bg1">
                <a:alpha val="19000"/>
              </a:schemeClr>
            </a:solidFill>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2" name="弧形 41">
              <a:extLst>
                <a:ext uri="{FF2B5EF4-FFF2-40B4-BE49-F238E27FC236}">
                  <a16:creationId xmlns:a16="http://schemas.microsoft.com/office/drawing/2014/main" id="{63F2913C-4436-40AC-9048-54405BD23C0C}"/>
                </a:ext>
                <a:ext uri="{C183D7F6-B498-43B3-948B-1728B52AA6E4}">
                  <adec:decorative xmlns:adec="http://schemas.microsoft.com/office/drawing/2017/decorative" val="1"/>
                </a:ext>
              </a:extLst>
            </p:cNvPr>
            <p:cNvSpPr/>
            <p:nvPr/>
          </p:nvSpPr>
          <p:spPr>
            <a:xfrm>
              <a:off x="6798890" y="2719313"/>
              <a:ext cx="1431827" cy="1431826"/>
            </a:xfrm>
            <a:prstGeom prst="arc">
              <a:avLst>
                <a:gd name="adj1" fmla="val 16200000"/>
                <a:gd name="adj2" fmla="val 755116"/>
              </a:avLst>
            </a:prstGeom>
            <a:ln w="38100">
              <a:gradFill>
                <a:gsLst>
                  <a:gs pos="0">
                    <a:srgbClr val="7BEBD8"/>
                  </a:gs>
                  <a:gs pos="8000">
                    <a:srgbClr val="6B8DE1"/>
                  </a:gs>
                  <a:gs pos="100000">
                    <a:srgbClr val="8335E5"/>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3" name="椭圆形 42">
              <a:extLst>
                <a:ext uri="{FF2B5EF4-FFF2-40B4-BE49-F238E27FC236}">
                  <a16:creationId xmlns:a16="http://schemas.microsoft.com/office/drawing/2014/main" id="{B9703755-0B67-41E7-B72A-5A3A54730479}"/>
                </a:ext>
              </a:extLst>
            </p:cNvPr>
            <p:cNvSpPr/>
            <p:nvPr/>
          </p:nvSpPr>
          <p:spPr>
            <a:xfrm>
              <a:off x="8110117" y="3485949"/>
              <a:ext cx="239688" cy="239688"/>
            </a:xfrm>
            <a:prstGeom prst="ellipse">
              <a:avLst/>
            </a:prstGeom>
            <a:solidFill>
              <a:srgbClr val="8335E5">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4" name="椭圆形 43">
              <a:extLst>
                <a:ext uri="{FF2B5EF4-FFF2-40B4-BE49-F238E27FC236}">
                  <a16:creationId xmlns:a16="http://schemas.microsoft.com/office/drawing/2014/main" id="{7668F955-7C8C-4C69-AA19-CD562C2DFDCC}"/>
                </a:ext>
              </a:extLst>
            </p:cNvPr>
            <p:cNvSpPr/>
            <p:nvPr/>
          </p:nvSpPr>
          <p:spPr>
            <a:xfrm>
              <a:off x="8154725" y="3530557"/>
              <a:ext cx="150473" cy="150473"/>
            </a:xfrm>
            <a:prstGeom prst="ellipse">
              <a:avLst/>
            </a:prstGeom>
            <a:solidFill>
              <a:srgbClr val="833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0" name="文本框 39">
              <a:extLst>
                <a:ext uri="{FF2B5EF4-FFF2-40B4-BE49-F238E27FC236}">
                  <a16:creationId xmlns:a16="http://schemas.microsoft.com/office/drawing/2014/main" id="{5C436978-7B84-4F27-8A32-574050B29AD0}"/>
                </a:ext>
              </a:extLst>
            </p:cNvPr>
            <p:cNvSpPr txBox="1"/>
            <p:nvPr/>
          </p:nvSpPr>
          <p:spPr>
            <a:xfrm>
              <a:off x="7130315" y="3189005"/>
              <a:ext cx="888065" cy="492443"/>
            </a:xfrm>
            <a:prstGeom prst="rect">
              <a:avLst/>
            </a:prstGeom>
            <a:noFill/>
          </p:spPr>
          <p:txBody>
            <a:bodyPr wrap="none" lIns="0" tIns="0" rIns="0" bIns="0" rtlCol="0">
              <a:spAutoFit/>
            </a:bodyPr>
            <a:lstStyle/>
            <a:p>
              <a:pPr algn="ctr" rtl="0"/>
              <a:r>
                <a:rPr lang="en-US" altLang="zh-CN" sz="3200" b="1" dirty="0">
                  <a:solidFill>
                    <a:schemeClr val="bg1"/>
                  </a:solidFill>
                  <a:latin typeface="Microsoft YaHei UI" panose="020B0503020204020204" pitchFamily="34" charset="-122"/>
                  <a:ea typeface="Microsoft YaHei UI" panose="020B0503020204020204" pitchFamily="34" charset="-122"/>
                </a:rPr>
                <a:t>35%</a:t>
              </a:r>
            </a:p>
          </p:txBody>
        </p:sp>
        <p:grpSp>
          <p:nvGrpSpPr>
            <p:cNvPr id="46" name="组 45">
              <a:extLst>
                <a:ext uri="{FF2B5EF4-FFF2-40B4-BE49-F238E27FC236}">
                  <a16:creationId xmlns:a16="http://schemas.microsoft.com/office/drawing/2014/main" id="{65E89B9B-4C47-402B-9C75-47765E1F7593}"/>
                </a:ext>
              </a:extLst>
            </p:cNvPr>
            <p:cNvGrpSpPr/>
            <p:nvPr/>
          </p:nvGrpSpPr>
          <p:grpSpPr>
            <a:xfrm>
              <a:off x="9871788" y="2706779"/>
              <a:ext cx="1431828" cy="1456895"/>
              <a:chOff x="7168469" y="2677815"/>
              <a:chExt cx="1431828" cy="1456895"/>
            </a:xfrm>
          </p:grpSpPr>
          <p:grpSp>
            <p:nvGrpSpPr>
              <p:cNvPr id="51" name="组 50">
                <a:extLst>
                  <a:ext uri="{FF2B5EF4-FFF2-40B4-BE49-F238E27FC236}">
                    <a16:creationId xmlns:a16="http://schemas.microsoft.com/office/drawing/2014/main" id="{02C4BAC1-CFE0-4BB6-AB1E-3D97B9D3C37C}"/>
                  </a:ext>
                </a:extLst>
              </p:cNvPr>
              <p:cNvGrpSpPr/>
              <p:nvPr/>
            </p:nvGrpSpPr>
            <p:grpSpPr>
              <a:xfrm>
                <a:off x="7168469" y="2677815"/>
                <a:ext cx="1431828" cy="1456895"/>
                <a:chOff x="7168469" y="2677815"/>
                <a:chExt cx="1431828" cy="1456895"/>
              </a:xfrm>
            </p:grpSpPr>
            <p:sp>
              <p:nvSpPr>
                <p:cNvPr id="53" name="椭圆形 52">
                  <a:extLst>
                    <a:ext uri="{FF2B5EF4-FFF2-40B4-BE49-F238E27FC236}">
                      <a16:creationId xmlns:a16="http://schemas.microsoft.com/office/drawing/2014/main" id="{52EBF013-87F7-4305-9CC9-737BE16F0D9F}"/>
                    </a:ext>
                    <a:ext uri="{C183D7F6-B498-43B3-948B-1728B52AA6E4}">
                      <adec:decorative xmlns:adec="http://schemas.microsoft.com/office/drawing/2017/decorative" val="1"/>
                    </a:ext>
                  </a:extLst>
                </p:cNvPr>
                <p:cNvSpPr/>
                <p:nvPr/>
              </p:nvSpPr>
              <p:spPr>
                <a:xfrm>
                  <a:off x="7168469" y="2702884"/>
                  <a:ext cx="1431828" cy="1431826"/>
                </a:xfrm>
                <a:prstGeom prst="ellipse">
                  <a:avLst/>
                </a:prstGeom>
                <a:solidFill>
                  <a:schemeClr val="bg1">
                    <a:alpha val="19000"/>
                  </a:schemeClr>
                </a:solidFill>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54" name="弧形 53">
                  <a:extLst>
                    <a:ext uri="{FF2B5EF4-FFF2-40B4-BE49-F238E27FC236}">
                      <a16:creationId xmlns:a16="http://schemas.microsoft.com/office/drawing/2014/main" id="{2CC348C5-CD52-4041-A9DC-8F47C9D04352}"/>
                    </a:ext>
                  </a:extLst>
                </p:cNvPr>
                <p:cNvSpPr/>
                <p:nvPr/>
              </p:nvSpPr>
              <p:spPr>
                <a:xfrm>
                  <a:off x="7168469" y="2702884"/>
                  <a:ext cx="1431827" cy="1431826"/>
                </a:xfrm>
                <a:prstGeom prst="arc">
                  <a:avLst>
                    <a:gd name="adj1" fmla="val 16200000"/>
                    <a:gd name="adj2" fmla="val 17724961"/>
                  </a:avLst>
                </a:prstGeom>
                <a:ln w="38100">
                  <a:gradFill>
                    <a:gsLst>
                      <a:gs pos="0">
                        <a:srgbClr val="7BEBD8"/>
                      </a:gs>
                      <a:gs pos="8000">
                        <a:srgbClr val="6B8DE1"/>
                      </a:gs>
                      <a:gs pos="100000">
                        <a:srgbClr val="8335E5"/>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55" name="椭圆形 54">
                  <a:extLst>
                    <a:ext uri="{FF2B5EF4-FFF2-40B4-BE49-F238E27FC236}">
                      <a16:creationId xmlns:a16="http://schemas.microsoft.com/office/drawing/2014/main" id="{083CA45F-7535-4D5F-A010-B7B38ED57BC7}"/>
                    </a:ext>
                  </a:extLst>
                </p:cNvPr>
                <p:cNvSpPr/>
                <p:nvPr/>
              </p:nvSpPr>
              <p:spPr>
                <a:xfrm>
                  <a:off x="8095353" y="2677815"/>
                  <a:ext cx="239688" cy="239687"/>
                </a:xfrm>
                <a:prstGeom prst="ellipse">
                  <a:avLst/>
                </a:prstGeom>
                <a:solidFill>
                  <a:srgbClr val="8335E5">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56" name="椭圆形 55">
                  <a:extLst>
                    <a:ext uri="{FF2B5EF4-FFF2-40B4-BE49-F238E27FC236}">
                      <a16:creationId xmlns:a16="http://schemas.microsoft.com/office/drawing/2014/main" id="{43FCBFAE-6E88-440A-ACEC-41E289885112}"/>
                    </a:ext>
                  </a:extLst>
                </p:cNvPr>
                <p:cNvSpPr/>
                <p:nvPr/>
              </p:nvSpPr>
              <p:spPr>
                <a:xfrm>
                  <a:off x="8139961" y="2722422"/>
                  <a:ext cx="150473" cy="150473"/>
                </a:xfrm>
                <a:prstGeom prst="ellipse">
                  <a:avLst/>
                </a:prstGeom>
                <a:solidFill>
                  <a:srgbClr val="833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52" name="文本框 51">
                <a:extLst>
                  <a:ext uri="{FF2B5EF4-FFF2-40B4-BE49-F238E27FC236}">
                    <a16:creationId xmlns:a16="http://schemas.microsoft.com/office/drawing/2014/main" id="{38F4B3FC-E555-4F37-BC12-4940EF773A7E}"/>
                  </a:ext>
                </a:extLst>
              </p:cNvPr>
              <p:cNvSpPr txBox="1"/>
              <p:nvPr/>
            </p:nvSpPr>
            <p:spPr>
              <a:xfrm>
                <a:off x="7440351" y="3160041"/>
                <a:ext cx="888065" cy="492443"/>
              </a:xfrm>
              <a:prstGeom prst="rect">
                <a:avLst/>
              </a:prstGeom>
              <a:noFill/>
            </p:spPr>
            <p:txBody>
              <a:bodyPr wrap="none" lIns="0" tIns="0" rIns="0" bIns="0" rtlCol="0">
                <a:spAutoFit/>
              </a:bodyPr>
              <a:lstStyle/>
              <a:p>
                <a:pPr algn="ctr" rtl="0"/>
                <a:r>
                  <a:rPr lang="en-US" altLang="zh-CN" sz="3200" b="1" dirty="0">
                    <a:solidFill>
                      <a:schemeClr val="bg1"/>
                    </a:solidFill>
                    <a:latin typeface="Microsoft YaHei UI" panose="020B0503020204020204" pitchFamily="34" charset="-122"/>
                    <a:ea typeface="Microsoft YaHei UI" panose="020B0503020204020204" pitchFamily="34" charset="-122"/>
                  </a:rPr>
                  <a:t>10%</a:t>
                </a:r>
              </a:p>
            </p:txBody>
          </p:sp>
        </p:grpSp>
        <p:sp>
          <p:nvSpPr>
            <p:cNvPr id="64" name="弧形 63">
              <a:extLst>
                <a:ext uri="{FF2B5EF4-FFF2-40B4-BE49-F238E27FC236}">
                  <a16:creationId xmlns:a16="http://schemas.microsoft.com/office/drawing/2014/main" id="{CAE87D92-1F07-49DE-BFD7-F74BD728BD31}"/>
                </a:ext>
              </a:extLst>
            </p:cNvPr>
            <p:cNvSpPr/>
            <p:nvPr/>
          </p:nvSpPr>
          <p:spPr>
            <a:xfrm>
              <a:off x="3843489" y="2720981"/>
              <a:ext cx="1431827" cy="1431826"/>
            </a:xfrm>
            <a:prstGeom prst="arc">
              <a:avLst>
                <a:gd name="adj1" fmla="val 16200000"/>
                <a:gd name="adj2" fmla="val 19003948"/>
              </a:avLst>
            </a:prstGeom>
            <a:ln w="38100">
              <a:gradFill>
                <a:gsLst>
                  <a:gs pos="0">
                    <a:srgbClr val="7BEBD8"/>
                  </a:gs>
                  <a:gs pos="8000">
                    <a:srgbClr val="6B8DE1"/>
                  </a:gs>
                  <a:gs pos="100000">
                    <a:srgbClr val="8335E5"/>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66" name="弧形 65">
              <a:extLst>
                <a:ext uri="{FF2B5EF4-FFF2-40B4-BE49-F238E27FC236}">
                  <a16:creationId xmlns:a16="http://schemas.microsoft.com/office/drawing/2014/main" id="{45B3FF71-3684-4143-BA68-D4583307C956}"/>
                </a:ext>
              </a:extLst>
            </p:cNvPr>
            <p:cNvSpPr/>
            <p:nvPr/>
          </p:nvSpPr>
          <p:spPr>
            <a:xfrm>
              <a:off x="852826" y="2694293"/>
              <a:ext cx="1431827" cy="1431826"/>
            </a:xfrm>
            <a:prstGeom prst="arc">
              <a:avLst>
                <a:gd name="adj1" fmla="val 16200000"/>
                <a:gd name="adj2" fmla="val 3850353"/>
              </a:avLst>
            </a:prstGeom>
            <a:ln w="38100">
              <a:gradFill>
                <a:gsLst>
                  <a:gs pos="0">
                    <a:srgbClr val="7BEBD8"/>
                  </a:gs>
                  <a:gs pos="8000">
                    <a:srgbClr val="6B8DE1"/>
                  </a:gs>
                  <a:gs pos="100000">
                    <a:srgbClr val="8335E5"/>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7" name="标题 6" hidden="1">
            <a:extLst>
              <a:ext uri="{FF2B5EF4-FFF2-40B4-BE49-F238E27FC236}">
                <a16:creationId xmlns:a16="http://schemas.microsoft.com/office/drawing/2014/main" id="{8336C4B5-E15C-4086-8FF8-C33A073734A2}"/>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7</a:t>
            </a:r>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637695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图片 162" descr="这张图片显示把拼图拼在一起的两双手。 ">
            <a:extLst>
              <a:ext uri="{FF2B5EF4-FFF2-40B4-BE49-F238E27FC236}">
                <a16:creationId xmlns:a16="http://schemas.microsoft.com/office/drawing/2014/main" id="{AB835B29-19DB-41C9-9C29-FB52358C44C7}"/>
              </a:ext>
            </a:extLst>
          </p:cNvPr>
          <p:cNvPicPr>
            <a:picLocks noChangeAspect="1"/>
          </p:cNvPicPr>
          <p:nvPr/>
        </p:nvPicPr>
        <p:blipFill rotWithShape="1">
          <a:blip r:embed="rId3"/>
          <a:srcRect r="15224"/>
          <a:stretch/>
        </p:blipFill>
        <p:spPr>
          <a:xfrm>
            <a:off x="7548019" y="0"/>
            <a:ext cx="4643982" cy="6858000"/>
          </a:xfrm>
          <a:prstGeom prst="rect">
            <a:avLst/>
          </a:prstGeom>
        </p:spPr>
      </p:pic>
      <p:sp>
        <p:nvSpPr>
          <p:cNvPr id="53" name="标题 52" hidden="1">
            <a:extLst>
              <a:ext uri="{FF2B5EF4-FFF2-40B4-BE49-F238E27FC236}">
                <a16:creationId xmlns:a16="http://schemas.microsoft.com/office/drawing/2014/main" id="{6BCAF586-A14B-4A3B-A249-655ADDBB3A4C}"/>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8</a:t>
            </a:r>
            <a:endParaRPr lang="zh-CN" altLang="en-US" dirty="0">
              <a:latin typeface="Microsoft YaHei UI" panose="020B0503020204020204" pitchFamily="34" charset="-122"/>
              <a:ea typeface="Microsoft YaHei UI" panose="020B0503020204020204" pitchFamily="34" charset="-122"/>
            </a:endParaRPr>
          </a:p>
        </p:txBody>
      </p:sp>
      <p:sp>
        <p:nvSpPr>
          <p:cNvPr id="63" name="文本框 62">
            <a:extLst>
              <a:ext uri="{FF2B5EF4-FFF2-40B4-BE49-F238E27FC236}">
                <a16:creationId xmlns:a16="http://schemas.microsoft.com/office/drawing/2014/main" id="{C18EE299-19BD-4C95-A59F-E05A9F9EA65C}"/>
              </a:ext>
            </a:extLst>
          </p:cNvPr>
          <p:cNvSpPr txBox="1"/>
          <p:nvPr/>
        </p:nvSpPr>
        <p:spPr>
          <a:xfrm>
            <a:off x="535548" y="3894844"/>
            <a:ext cx="5560452"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产品介绍</a:t>
            </a:r>
          </a:p>
        </p:txBody>
      </p:sp>
      <p:sp>
        <p:nvSpPr>
          <p:cNvPr id="64" name="文本框 63">
            <a:extLst>
              <a:ext uri="{FF2B5EF4-FFF2-40B4-BE49-F238E27FC236}">
                <a16:creationId xmlns:a16="http://schemas.microsoft.com/office/drawing/2014/main" id="{3A05D4F4-F02F-4130-A4B4-00F14294FC57}"/>
              </a:ext>
            </a:extLst>
          </p:cNvPr>
          <p:cNvSpPr txBox="1"/>
          <p:nvPr/>
        </p:nvSpPr>
        <p:spPr>
          <a:xfrm>
            <a:off x="613660" y="3067616"/>
            <a:ext cx="2557696" cy="830997"/>
          </a:xfrm>
          <a:prstGeom prst="rect">
            <a:avLst/>
          </a:prstGeom>
          <a:noFill/>
        </p:spPr>
        <p:txBody>
          <a:bodyPr wrap="square" rtlCol="0">
            <a:spAutoFit/>
          </a:bodyPr>
          <a:lstStyle/>
          <a:p>
            <a:r>
              <a:rPr lang="en-US" altLang="zh-CN" sz="4800" dirty="0">
                <a:solidFill>
                  <a:schemeClr val="bg1">
                    <a:lumMod val="75000"/>
                  </a:schemeClr>
                </a:solidFill>
              </a:rPr>
              <a:t>Part 4</a:t>
            </a:r>
            <a:endParaRPr lang="zh-CN" altLang="en-US" sz="4800" dirty="0">
              <a:solidFill>
                <a:schemeClr val="bg1">
                  <a:lumMod val="75000"/>
                </a:schemeClr>
              </a:solidFill>
            </a:endParaRPr>
          </a:p>
        </p:txBody>
      </p:sp>
    </p:spTree>
    <p:extLst>
      <p:ext uri="{BB962C8B-B14F-4D97-AF65-F5344CB8AC3E}">
        <p14:creationId xmlns:p14="http://schemas.microsoft.com/office/powerpoint/2010/main" val="143486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hidden="1">
            <a:extLst>
              <a:ext uri="{FF2B5EF4-FFF2-40B4-BE49-F238E27FC236}">
                <a16:creationId xmlns:a16="http://schemas.microsoft.com/office/drawing/2014/main" id="{369BDDB6-A69A-415D-B73D-D630C736A22A}"/>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11</a:t>
            </a:r>
            <a:endParaRPr lang="zh-CN" altLang="en-US" dirty="0">
              <a:latin typeface="Microsoft YaHei UI" panose="020B0503020204020204" pitchFamily="34" charset="-122"/>
              <a:ea typeface="Microsoft YaHei UI" panose="020B0503020204020204" pitchFamily="34" charset="-122"/>
            </a:endParaRPr>
          </a:p>
        </p:txBody>
      </p:sp>
      <p:graphicFrame>
        <p:nvGraphicFramePr>
          <p:cNvPr id="39" name="图表 38">
            <a:extLst>
              <a:ext uri="{FF2B5EF4-FFF2-40B4-BE49-F238E27FC236}">
                <a16:creationId xmlns:a16="http://schemas.microsoft.com/office/drawing/2014/main" id="{BC1F3882-5822-497F-A6E7-F1DBDE921D36}"/>
              </a:ext>
            </a:extLst>
          </p:cNvPr>
          <p:cNvGraphicFramePr>
            <a:graphicFrameLocks noChangeAspect="1"/>
          </p:cNvGraphicFramePr>
          <p:nvPr/>
        </p:nvGraphicFramePr>
        <p:xfrm>
          <a:off x="4500155" y="2975065"/>
          <a:ext cx="3246897" cy="3074495"/>
        </p:xfrm>
        <a:graphic>
          <a:graphicData uri="http://schemas.openxmlformats.org/drawingml/2006/chart">
            <c:chart xmlns:c="http://schemas.openxmlformats.org/drawingml/2006/chart" xmlns:r="http://schemas.openxmlformats.org/officeDocument/2006/relationships" r:id="rId3"/>
          </a:graphicData>
        </a:graphic>
      </p:graphicFrame>
      <p:grpSp>
        <p:nvGrpSpPr>
          <p:cNvPr id="40" name="组合 39">
            <a:extLst>
              <a:ext uri="{FF2B5EF4-FFF2-40B4-BE49-F238E27FC236}">
                <a16:creationId xmlns:a16="http://schemas.microsoft.com/office/drawing/2014/main" id="{77D9D32F-403C-4226-8AFE-3E884E20B887}"/>
              </a:ext>
            </a:extLst>
          </p:cNvPr>
          <p:cNvGrpSpPr/>
          <p:nvPr/>
        </p:nvGrpSpPr>
        <p:grpSpPr>
          <a:xfrm>
            <a:off x="4210050" y="2533453"/>
            <a:ext cx="1760699" cy="1735065"/>
            <a:chOff x="4210050" y="1974273"/>
            <a:chExt cx="1760699" cy="1735065"/>
          </a:xfrm>
        </p:grpSpPr>
        <p:cxnSp>
          <p:nvCxnSpPr>
            <p:cNvPr id="41" name="直接连接符 40">
              <a:extLst>
                <a:ext uri="{FF2B5EF4-FFF2-40B4-BE49-F238E27FC236}">
                  <a16:creationId xmlns:a16="http://schemas.microsoft.com/office/drawing/2014/main" id="{289D3388-5118-4AFC-8F03-BBFBD02FB876}"/>
                </a:ext>
              </a:extLst>
            </p:cNvPr>
            <p:cNvCxnSpPr/>
            <p:nvPr/>
          </p:nvCxnSpPr>
          <p:spPr>
            <a:xfrm>
              <a:off x="4210050" y="1995054"/>
              <a:ext cx="1691986"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49E45459-DFF1-4B76-869D-0BAB10411901}"/>
                </a:ext>
              </a:extLst>
            </p:cNvPr>
            <p:cNvCxnSpPr/>
            <p:nvPr/>
          </p:nvCxnSpPr>
          <p:spPr>
            <a:xfrm>
              <a:off x="5902036" y="1974273"/>
              <a:ext cx="0" cy="168332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43" name="椭圆 42">
              <a:extLst>
                <a:ext uri="{FF2B5EF4-FFF2-40B4-BE49-F238E27FC236}">
                  <a16:creationId xmlns:a16="http://schemas.microsoft.com/office/drawing/2014/main" id="{DA62FFAC-526B-4915-9250-867D22661749}"/>
                </a:ext>
              </a:extLst>
            </p:cNvPr>
            <p:cNvSpPr/>
            <p:nvPr/>
          </p:nvSpPr>
          <p:spPr>
            <a:xfrm>
              <a:off x="5867272" y="3605861"/>
              <a:ext cx="103477" cy="103477"/>
            </a:xfrm>
            <a:prstGeom prst="ellipse">
              <a:avLst/>
            </a:prstGeom>
            <a:solidFill>
              <a:srgbClr val="354B5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椭圆 43">
            <a:extLst>
              <a:ext uri="{FF2B5EF4-FFF2-40B4-BE49-F238E27FC236}">
                <a16:creationId xmlns:a16="http://schemas.microsoft.com/office/drawing/2014/main" id="{620F95B8-112A-43CB-8B6D-F3DCB79C2B92}"/>
              </a:ext>
            </a:extLst>
          </p:cNvPr>
          <p:cNvSpPr/>
          <p:nvPr/>
        </p:nvSpPr>
        <p:spPr>
          <a:xfrm>
            <a:off x="3349336" y="2034977"/>
            <a:ext cx="841663" cy="841663"/>
          </a:xfrm>
          <a:prstGeom prst="ellipse">
            <a:avLst/>
          </a:prstGeom>
          <a:solidFill>
            <a:srgbClr val="6696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a:extLst>
              <a:ext uri="{FF2B5EF4-FFF2-40B4-BE49-F238E27FC236}">
                <a16:creationId xmlns:a16="http://schemas.microsoft.com/office/drawing/2014/main" id="{31855ECE-0693-45D2-8C51-A530115FFCAC}"/>
              </a:ext>
            </a:extLst>
          </p:cNvPr>
          <p:cNvSpPr txBox="1"/>
          <p:nvPr/>
        </p:nvSpPr>
        <p:spPr>
          <a:xfrm>
            <a:off x="934762" y="2191330"/>
            <a:ext cx="1415772" cy="461665"/>
          </a:xfrm>
          <a:prstGeom prst="rect">
            <a:avLst/>
          </a:prstGeom>
          <a:noFill/>
        </p:spPr>
        <p:txBody>
          <a:bodyPr wrap="none" rtlCol="0">
            <a:spAutoFit/>
          </a:bodyPr>
          <a:lstStyle/>
          <a:p>
            <a:r>
              <a:rPr lang="zh-CN" altLang="en-US" sz="2400" dirty="0">
                <a:solidFill>
                  <a:srgbClr val="354B5E"/>
                </a:solidFill>
                <a:latin typeface="微软雅黑" panose="020B0503020204020204" pitchFamily="34" charset="-122"/>
                <a:ea typeface="微软雅黑" panose="020B0503020204020204" pitchFamily="34" charset="-122"/>
                <a:cs typeface="Khmer UI" panose="020B0502040204020203" pitchFamily="34" charset="0"/>
              </a:rPr>
              <a:t>音乐界面</a:t>
            </a:r>
          </a:p>
        </p:txBody>
      </p:sp>
      <p:grpSp>
        <p:nvGrpSpPr>
          <p:cNvPr id="47" name="组合 46">
            <a:extLst>
              <a:ext uri="{FF2B5EF4-FFF2-40B4-BE49-F238E27FC236}">
                <a16:creationId xmlns:a16="http://schemas.microsoft.com/office/drawing/2014/main" id="{81123E6B-C816-46D5-8A5E-F1347C04D747}"/>
              </a:ext>
            </a:extLst>
          </p:cNvPr>
          <p:cNvGrpSpPr/>
          <p:nvPr/>
        </p:nvGrpSpPr>
        <p:grpSpPr>
          <a:xfrm flipV="1">
            <a:off x="4210049" y="5540529"/>
            <a:ext cx="1084678" cy="428847"/>
            <a:chOff x="4886071" y="3241630"/>
            <a:chExt cx="1084678" cy="467708"/>
          </a:xfrm>
        </p:grpSpPr>
        <p:cxnSp>
          <p:nvCxnSpPr>
            <p:cNvPr id="48" name="直接连接符 47">
              <a:extLst>
                <a:ext uri="{FF2B5EF4-FFF2-40B4-BE49-F238E27FC236}">
                  <a16:creationId xmlns:a16="http://schemas.microsoft.com/office/drawing/2014/main" id="{81A9F366-6662-4DF9-B9AC-2C0B26EAB827}"/>
                </a:ext>
              </a:extLst>
            </p:cNvPr>
            <p:cNvCxnSpPr/>
            <p:nvPr/>
          </p:nvCxnSpPr>
          <p:spPr>
            <a:xfrm flipV="1">
              <a:off x="4886071" y="3241630"/>
              <a:ext cx="1015965"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93E3EF8D-C703-4282-886D-63161C5F5A47}"/>
                </a:ext>
              </a:extLst>
            </p:cNvPr>
            <p:cNvCxnSpPr/>
            <p:nvPr/>
          </p:nvCxnSpPr>
          <p:spPr>
            <a:xfrm>
              <a:off x="5921086" y="3262401"/>
              <a:ext cx="0" cy="395198"/>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50" name="椭圆 49">
              <a:extLst>
                <a:ext uri="{FF2B5EF4-FFF2-40B4-BE49-F238E27FC236}">
                  <a16:creationId xmlns:a16="http://schemas.microsoft.com/office/drawing/2014/main" id="{818013D9-A966-4D69-9B88-7B400CEB127E}"/>
                </a:ext>
              </a:extLst>
            </p:cNvPr>
            <p:cNvSpPr/>
            <p:nvPr/>
          </p:nvSpPr>
          <p:spPr>
            <a:xfrm>
              <a:off x="5867272" y="3605861"/>
              <a:ext cx="103477" cy="103477"/>
            </a:xfrm>
            <a:prstGeom prst="ellipse">
              <a:avLst/>
            </a:prstGeom>
            <a:solidFill>
              <a:srgbClr val="354B5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文本框 50">
            <a:extLst>
              <a:ext uri="{FF2B5EF4-FFF2-40B4-BE49-F238E27FC236}">
                <a16:creationId xmlns:a16="http://schemas.microsoft.com/office/drawing/2014/main" id="{8EFEC572-B810-44DB-B7FD-36556E4CDD8E}"/>
              </a:ext>
            </a:extLst>
          </p:cNvPr>
          <p:cNvSpPr txBox="1"/>
          <p:nvPr/>
        </p:nvSpPr>
        <p:spPr>
          <a:xfrm>
            <a:off x="1560214" y="5540529"/>
            <a:ext cx="2433955" cy="584775"/>
          </a:xfrm>
          <a:prstGeom prst="rect">
            <a:avLst/>
          </a:prstGeom>
          <a:noFill/>
        </p:spPr>
        <p:txBody>
          <a:bodyPr wrap="square" rtlCol="0">
            <a:spAutoFit/>
          </a:bodyPr>
          <a:lstStyle/>
          <a:p>
            <a:pPr algn="r"/>
            <a:r>
              <a:rPr lang="zh-CN" altLang="en-US" sz="1600" dirty="0">
                <a:solidFill>
                  <a:schemeClr val="bg1">
                    <a:lumMod val="50000"/>
                  </a:schemeClr>
                </a:solidFill>
                <a:latin typeface="微软雅黑" panose="020B0503020204020204" pitchFamily="34" charset="-122"/>
                <a:ea typeface="微软雅黑" panose="020B0503020204020204" pitchFamily="34" charset="-122"/>
              </a:rPr>
              <a:t>音乐的播放界面，排行榜界面，个人界面等。</a:t>
            </a:r>
          </a:p>
        </p:txBody>
      </p:sp>
      <p:grpSp>
        <p:nvGrpSpPr>
          <p:cNvPr id="52" name="组合 51">
            <a:extLst>
              <a:ext uri="{FF2B5EF4-FFF2-40B4-BE49-F238E27FC236}">
                <a16:creationId xmlns:a16="http://schemas.microsoft.com/office/drawing/2014/main" id="{C64F78D9-D015-4848-A642-85259D813AD2}"/>
              </a:ext>
            </a:extLst>
          </p:cNvPr>
          <p:cNvGrpSpPr/>
          <p:nvPr/>
        </p:nvGrpSpPr>
        <p:grpSpPr>
          <a:xfrm flipH="1" flipV="1">
            <a:off x="6818726" y="5128129"/>
            <a:ext cx="1239423" cy="507279"/>
            <a:chOff x="4886071" y="3241630"/>
            <a:chExt cx="1084678" cy="467708"/>
          </a:xfrm>
        </p:grpSpPr>
        <p:cxnSp>
          <p:nvCxnSpPr>
            <p:cNvPr id="53" name="直接连接符 52">
              <a:extLst>
                <a:ext uri="{FF2B5EF4-FFF2-40B4-BE49-F238E27FC236}">
                  <a16:creationId xmlns:a16="http://schemas.microsoft.com/office/drawing/2014/main" id="{32E3F683-1F8D-4503-A526-B86DBE431771}"/>
                </a:ext>
              </a:extLst>
            </p:cNvPr>
            <p:cNvCxnSpPr/>
            <p:nvPr/>
          </p:nvCxnSpPr>
          <p:spPr>
            <a:xfrm flipV="1">
              <a:off x="4886071" y="3241630"/>
              <a:ext cx="1015965"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8EE5C977-F7FE-4FFB-B6BB-F31F6F46F616}"/>
                </a:ext>
              </a:extLst>
            </p:cNvPr>
            <p:cNvCxnSpPr/>
            <p:nvPr/>
          </p:nvCxnSpPr>
          <p:spPr>
            <a:xfrm>
              <a:off x="5921086" y="3262401"/>
              <a:ext cx="0" cy="395198"/>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55" name="椭圆 54">
              <a:extLst>
                <a:ext uri="{FF2B5EF4-FFF2-40B4-BE49-F238E27FC236}">
                  <a16:creationId xmlns:a16="http://schemas.microsoft.com/office/drawing/2014/main" id="{FA6EF451-BCC6-4FB7-B7FE-3A89AE9AECD4}"/>
                </a:ext>
              </a:extLst>
            </p:cNvPr>
            <p:cNvSpPr/>
            <p:nvPr/>
          </p:nvSpPr>
          <p:spPr>
            <a:xfrm>
              <a:off x="5867272" y="3605861"/>
              <a:ext cx="103477" cy="103477"/>
            </a:xfrm>
            <a:prstGeom prst="ellipse">
              <a:avLst/>
            </a:prstGeom>
            <a:solidFill>
              <a:srgbClr val="354B5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椭圆 55">
            <a:extLst>
              <a:ext uri="{FF2B5EF4-FFF2-40B4-BE49-F238E27FC236}">
                <a16:creationId xmlns:a16="http://schemas.microsoft.com/office/drawing/2014/main" id="{37181DEB-1ABF-4B43-AA0F-0847C7402733}"/>
              </a:ext>
            </a:extLst>
          </p:cNvPr>
          <p:cNvSpPr/>
          <p:nvPr/>
        </p:nvSpPr>
        <p:spPr>
          <a:xfrm>
            <a:off x="8035390" y="5214576"/>
            <a:ext cx="841663" cy="841663"/>
          </a:xfrm>
          <a:prstGeom prst="ellipse">
            <a:avLst/>
          </a:prstGeom>
          <a:solidFill>
            <a:srgbClr val="6696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文本框 56">
            <a:extLst>
              <a:ext uri="{FF2B5EF4-FFF2-40B4-BE49-F238E27FC236}">
                <a16:creationId xmlns:a16="http://schemas.microsoft.com/office/drawing/2014/main" id="{25CE9200-F824-4EB0-A62A-FAF55C9634DC}"/>
              </a:ext>
            </a:extLst>
          </p:cNvPr>
          <p:cNvSpPr txBox="1"/>
          <p:nvPr/>
        </p:nvSpPr>
        <p:spPr>
          <a:xfrm>
            <a:off x="8944889" y="5404912"/>
            <a:ext cx="2011680" cy="460375"/>
          </a:xfrm>
          <a:prstGeom prst="rect">
            <a:avLst/>
          </a:prstGeom>
          <a:noFill/>
        </p:spPr>
        <p:txBody>
          <a:bodyPr wrap="none" rtlCol="0">
            <a:spAutoFit/>
          </a:bodyPr>
          <a:lstStyle/>
          <a:p>
            <a:r>
              <a:rPr lang="zh-CN" altLang="en-US" sz="2400" dirty="0">
                <a:solidFill>
                  <a:srgbClr val="354B5E"/>
                </a:solidFill>
                <a:latin typeface="微软雅黑" panose="020B0503020204020204" pitchFamily="34" charset="-122"/>
                <a:ea typeface="微软雅黑" panose="020B0503020204020204" pitchFamily="34" charset="-122"/>
                <a:cs typeface="Khmer UI" panose="020B0502040204020203" pitchFamily="34" charset="0"/>
              </a:rPr>
              <a:t>实时在线管理</a:t>
            </a:r>
          </a:p>
        </p:txBody>
      </p:sp>
      <p:grpSp>
        <p:nvGrpSpPr>
          <p:cNvPr id="58" name="组合 57">
            <a:extLst>
              <a:ext uri="{FF2B5EF4-FFF2-40B4-BE49-F238E27FC236}">
                <a16:creationId xmlns:a16="http://schemas.microsoft.com/office/drawing/2014/main" id="{9A496D07-4AE9-4128-BC14-EFC75E64188F}"/>
              </a:ext>
            </a:extLst>
          </p:cNvPr>
          <p:cNvGrpSpPr/>
          <p:nvPr/>
        </p:nvGrpSpPr>
        <p:grpSpPr>
          <a:xfrm flipH="1">
            <a:off x="6470561" y="2245326"/>
            <a:ext cx="1650536" cy="1735065"/>
            <a:chOff x="4210050" y="1974273"/>
            <a:chExt cx="1760699" cy="1735065"/>
          </a:xfrm>
        </p:grpSpPr>
        <p:cxnSp>
          <p:nvCxnSpPr>
            <p:cNvPr id="59" name="直接连接符 58">
              <a:extLst>
                <a:ext uri="{FF2B5EF4-FFF2-40B4-BE49-F238E27FC236}">
                  <a16:creationId xmlns:a16="http://schemas.microsoft.com/office/drawing/2014/main" id="{EC62A2DB-E3B9-4303-92E6-6C3F33679A5D}"/>
                </a:ext>
              </a:extLst>
            </p:cNvPr>
            <p:cNvCxnSpPr/>
            <p:nvPr/>
          </p:nvCxnSpPr>
          <p:spPr>
            <a:xfrm>
              <a:off x="4210050" y="1995054"/>
              <a:ext cx="1691986" cy="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4E76F325-A96C-415C-ACEC-CD9B1388EE92}"/>
                </a:ext>
              </a:extLst>
            </p:cNvPr>
            <p:cNvCxnSpPr/>
            <p:nvPr/>
          </p:nvCxnSpPr>
          <p:spPr>
            <a:xfrm>
              <a:off x="5902036" y="1974273"/>
              <a:ext cx="0" cy="1683327"/>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61" name="椭圆 60">
              <a:extLst>
                <a:ext uri="{FF2B5EF4-FFF2-40B4-BE49-F238E27FC236}">
                  <a16:creationId xmlns:a16="http://schemas.microsoft.com/office/drawing/2014/main" id="{37A455A6-7CEC-4A67-B709-DD7533385A96}"/>
                </a:ext>
              </a:extLst>
            </p:cNvPr>
            <p:cNvSpPr/>
            <p:nvPr/>
          </p:nvSpPr>
          <p:spPr>
            <a:xfrm>
              <a:off x="5867272" y="3605861"/>
              <a:ext cx="103477" cy="103477"/>
            </a:xfrm>
            <a:prstGeom prst="ellipse">
              <a:avLst/>
            </a:prstGeom>
            <a:solidFill>
              <a:srgbClr val="354B5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Freeform 77">
            <a:extLst>
              <a:ext uri="{FF2B5EF4-FFF2-40B4-BE49-F238E27FC236}">
                <a16:creationId xmlns:a16="http://schemas.microsoft.com/office/drawing/2014/main" id="{429DB175-840E-4BF2-8609-6CC0E56F1DAA}"/>
              </a:ext>
            </a:extLst>
          </p:cNvPr>
          <p:cNvSpPr>
            <a:spLocks noEditPoints="1"/>
          </p:cNvSpPr>
          <p:nvPr/>
        </p:nvSpPr>
        <p:spPr bwMode="auto">
          <a:xfrm>
            <a:off x="8150670" y="5340843"/>
            <a:ext cx="609614" cy="589350"/>
          </a:xfrm>
          <a:custGeom>
            <a:avLst/>
            <a:gdLst>
              <a:gd name="T0" fmla="*/ 169 w 268"/>
              <a:gd name="T1" fmla="*/ 102 h 258"/>
              <a:gd name="T2" fmla="*/ 176 w 268"/>
              <a:gd name="T3" fmla="*/ 30 h 258"/>
              <a:gd name="T4" fmla="*/ 170 w 268"/>
              <a:gd name="T5" fmla="*/ 33 h 258"/>
              <a:gd name="T6" fmla="*/ 143 w 268"/>
              <a:gd name="T7" fmla="*/ 111 h 258"/>
              <a:gd name="T8" fmla="*/ 162 w 268"/>
              <a:gd name="T9" fmla="*/ 125 h 258"/>
              <a:gd name="T10" fmla="*/ 209 w 268"/>
              <a:gd name="T11" fmla="*/ 144 h 258"/>
              <a:gd name="T12" fmla="*/ 208 w 268"/>
              <a:gd name="T13" fmla="*/ 137 h 258"/>
              <a:gd name="T14" fmla="*/ 150 w 268"/>
              <a:gd name="T15" fmla="*/ 111 h 258"/>
              <a:gd name="T16" fmla="*/ 165 w 268"/>
              <a:gd name="T17" fmla="*/ 111 h 258"/>
              <a:gd name="T18" fmla="*/ 150 w 268"/>
              <a:gd name="T19" fmla="*/ 111 h 258"/>
              <a:gd name="T20" fmla="*/ 191 w 268"/>
              <a:gd name="T21" fmla="*/ 216 h 258"/>
              <a:gd name="T22" fmla="*/ 253 w 268"/>
              <a:gd name="T23" fmla="*/ 111 h 258"/>
              <a:gd name="T24" fmla="*/ 61 w 268"/>
              <a:gd name="T25" fmla="*/ 111 h 258"/>
              <a:gd name="T26" fmla="*/ 47 w 268"/>
              <a:gd name="T27" fmla="*/ 126 h 258"/>
              <a:gd name="T28" fmla="*/ 157 w 268"/>
              <a:gd name="T29" fmla="*/ 0 h 258"/>
              <a:gd name="T30" fmla="*/ 177 w 268"/>
              <a:gd name="T31" fmla="*/ 190 h 258"/>
              <a:gd name="T32" fmla="*/ 134 w 268"/>
              <a:gd name="T33" fmla="*/ 152 h 258"/>
              <a:gd name="T34" fmla="*/ 117 w 268"/>
              <a:gd name="T35" fmla="*/ 146 h 258"/>
              <a:gd name="T36" fmla="*/ 9 w 268"/>
              <a:gd name="T37" fmla="*/ 137 h 258"/>
              <a:gd name="T38" fmla="*/ 0 w 268"/>
              <a:gd name="T39" fmla="*/ 204 h 258"/>
              <a:gd name="T40" fmla="*/ 180 w 268"/>
              <a:gd name="T41" fmla="*/ 198 h 258"/>
              <a:gd name="T42" fmla="*/ 162 w 268"/>
              <a:gd name="T43" fmla="*/ 191 h 258"/>
              <a:gd name="T44" fmla="*/ 127 w 268"/>
              <a:gd name="T45" fmla="*/ 189 h 258"/>
              <a:gd name="T46" fmla="*/ 129 w 268"/>
              <a:gd name="T47" fmla="*/ 162 h 258"/>
              <a:gd name="T48" fmla="*/ 136 w 268"/>
              <a:gd name="T49" fmla="*/ 163 h 258"/>
              <a:gd name="T50" fmla="*/ 162 w 268"/>
              <a:gd name="T51" fmla="*/ 191 h 258"/>
              <a:gd name="T52" fmla="*/ 180 w 268"/>
              <a:gd name="T53" fmla="*/ 228 h 258"/>
              <a:gd name="T54" fmla="*/ 162 w 268"/>
              <a:gd name="T55" fmla="*/ 237 h 258"/>
              <a:gd name="T56" fmla="*/ 115 w 268"/>
              <a:gd name="T57" fmla="*/ 237 h 258"/>
              <a:gd name="T58" fmla="*/ 44 w 268"/>
              <a:gd name="T59" fmla="*/ 216 h 258"/>
              <a:gd name="T60" fmla="*/ 9 w 268"/>
              <a:gd name="T61" fmla="*/ 237 h 258"/>
              <a:gd name="T62" fmla="*/ 0 w 268"/>
              <a:gd name="T63" fmla="*/ 209 h 258"/>
              <a:gd name="T64" fmla="*/ 138 w 268"/>
              <a:gd name="T65" fmla="*/ 222 h 258"/>
              <a:gd name="T66" fmla="*/ 138 w 268"/>
              <a:gd name="T67" fmla="*/ 258 h 258"/>
              <a:gd name="T68" fmla="*/ 138 w 268"/>
              <a:gd name="T69" fmla="*/ 222 h 258"/>
              <a:gd name="T70" fmla="*/ 129 w 268"/>
              <a:gd name="T71" fmla="*/ 240 h 258"/>
              <a:gd name="T72" fmla="*/ 147 w 268"/>
              <a:gd name="T73" fmla="*/ 240 h 258"/>
              <a:gd name="T74" fmla="*/ 44 w 268"/>
              <a:gd name="T75" fmla="*/ 222 h 258"/>
              <a:gd name="T76" fmla="*/ 44 w 268"/>
              <a:gd name="T77" fmla="*/ 258 h 258"/>
              <a:gd name="T78" fmla="*/ 44 w 268"/>
              <a:gd name="T79" fmla="*/ 222 h 258"/>
              <a:gd name="T80" fmla="*/ 35 w 268"/>
              <a:gd name="T81" fmla="*/ 240 h 258"/>
              <a:gd name="T82" fmla="*/ 53 w 268"/>
              <a:gd name="T83" fmla="*/ 24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8" h="258">
                <a:moveTo>
                  <a:pt x="172" y="109"/>
                </a:moveTo>
                <a:cubicBezTo>
                  <a:pt x="171" y="106"/>
                  <a:pt x="170" y="104"/>
                  <a:pt x="169" y="102"/>
                </a:cubicBezTo>
                <a:cubicBezTo>
                  <a:pt x="180" y="35"/>
                  <a:pt x="180" y="35"/>
                  <a:pt x="180" y="35"/>
                </a:cubicBezTo>
                <a:cubicBezTo>
                  <a:pt x="180" y="33"/>
                  <a:pt x="178" y="30"/>
                  <a:pt x="176" y="30"/>
                </a:cubicBezTo>
                <a:cubicBezTo>
                  <a:pt x="176" y="30"/>
                  <a:pt x="176" y="30"/>
                  <a:pt x="176" y="30"/>
                </a:cubicBezTo>
                <a:cubicBezTo>
                  <a:pt x="173" y="29"/>
                  <a:pt x="171" y="30"/>
                  <a:pt x="170" y="33"/>
                </a:cubicBezTo>
                <a:cubicBezTo>
                  <a:pt x="151" y="97"/>
                  <a:pt x="151" y="97"/>
                  <a:pt x="151" y="97"/>
                </a:cubicBezTo>
                <a:cubicBezTo>
                  <a:pt x="146" y="100"/>
                  <a:pt x="143" y="105"/>
                  <a:pt x="143" y="111"/>
                </a:cubicBezTo>
                <a:cubicBezTo>
                  <a:pt x="143" y="119"/>
                  <a:pt x="149" y="125"/>
                  <a:pt x="157" y="125"/>
                </a:cubicBezTo>
                <a:cubicBezTo>
                  <a:pt x="159" y="125"/>
                  <a:pt x="160" y="125"/>
                  <a:pt x="162" y="125"/>
                </a:cubicBezTo>
                <a:cubicBezTo>
                  <a:pt x="202" y="146"/>
                  <a:pt x="202" y="146"/>
                  <a:pt x="202" y="146"/>
                </a:cubicBezTo>
                <a:cubicBezTo>
                  <a:pt x="205" y="147"/>
                  <a:pt x="207" y="146"/>
                  <a:pt x="209" y="144"/>
                </a:cubicBezTo>
                <a:cubicBezTo>
                  <a:pt x="209" y="144"/>
                  <a:pt x="209" y="144"/>
                  <a:pt x="209" y="144"/>
                </a:cubicBezTo>
                <a:cubicBezTo>
                  <a:pt x="210" y="142"/>
                  <a:pt x="210" y="139"/>
                  <a:pt x="208" y="137"/>
                </a:cubicBezTo>
                <a:cubicBezTo>
                  <a:pt x="172" y="109"/>
                  <a:pt x="172" y="109"/>
                  <a:pt x="172" y="109"/>
                </a:cubicBezTo>
                <a:moveTo>
                  <a:pt x="150" y="111"/>
                </a:moveTo>
                <a:cubicBezTo>
                  <a:pt x="150" y="107"/>
                  <a:pt x="153" y="103"/>
                  <a:pt x="157" y="103"/>
                </a:cubicBezTo>
                <a:cubicBezTo>
                  <a:pt x="161" y="103"/>
                  <a:pt x="165" y="107"/>
                  <a:pt x="165" y="111"/>
                </a:cubicBezTo>
                <a:cubicBezTo>
                  <a:pt x="165" y="115"/>
                  <a:pt x="161" y="118"/>
                  <a:pt x="157" y="118"/>
                </a:cubicBezTo>
                <a:cubicBezTo>
                  <a:pt x="153" y="118"/>
                  <a:pt x="150" y="115"/>
                  <a:pt x="150" y="111"/>
                </a:cubicBezTo>
                <a:moveTo>
                  <a:pt x="268" y="111"/>
                </a:moveTo>
                <a:cubicBezTo>
                  <a:pt x="268" y="160"/>
                  <a:pt x="236" y="202"/>
                  <a:pt x="191" y="216"/>
                </a:cubicBezTo>
                <a:cubicBezTo>
                  <a:pt x="191" y="200"/>
                  <a:pt x="191" y="200"/>
                  <a:pt x="191" y="200"/>
                </a:cubicBezTo>
                <a:cubicBezTo>
                  <a:pt x="227" y="187"/>
                  <a:pt x="253" y="151"/>
                  <a:pt x="253" y="111"/>
                </a:cubicBezTo>
                <a:cubicBezTo>
                  <a:pt x="253" y="58"/>
                  <a:pt x="210" y="15"/>
                  <a:pt x="157" y="15"/>
                </a:cubicBezTo>
                <a:cubicBezTo>
                  <a:pt x="104" y="15"/>
                  <a:pt x="61" y="58"/>
                  <a:pt x="61" y="111"/>
                </a:cubicBezTo>
                <a:cubicBezTo>
                  <a:pt x="61" y="116"/>
                  <a:pt x="62" y="121"/>
                  <a:pt x="63" y="126"/>
                </a:cubicBezTo>
                <a:cubicBezTo>
                  <a:pt x="47" y="126"/>
                  <a:pt x="47" y="126"/>
                  <a:pt x="47" y="126"/>
                </a:cubicBezTo>
                <a:cubicBezTo>
                  <a:pt x="47" y="121"/>
                  <a:pt x="46" y="116"/>
                  <a:pt x="46" y="111"/>
                </a:cubicBezTo>
                <a:cubicBezTo>
                  <a:pt x="46" y="49"/>
                  <a:pt x="96" y="0"/>
                  <a:pt x="157" y="0"/>
                </a:cubicBezTo>
                <a:cubicBezTo>
                  <a:pt x="218" y="0"/>
                  <a:pt x="268" y="49"/>
                  <a:pt x="268" y="111"/>
                </a:cubicBezTo>
                <a:moveTo>
                  <a:pt x="177" y="190"/>
                </a:moveTo>
                <a:cubicBezTo>
                  <a:pt x="142" y="156"/>
                  <a:pt x="142" y="156"/>
                  <a:pt x="142" y="156"/>
                </a:cubicBezTo>
                <a:cubicBezTo>
                  <a:pt x="140" y="154"/>
                  <a:pt x="137" y="152"/>
                  <a:pt x="134" y="152"/>
                </a:cubicBezTo>
                <a:cubicBezTo>
                  <a:pt x="117" y="152"/>
                  <a:pt x="117" y="152"/>
                  <a:pt x="117" y="152"/>
                </a:cubicBezTo>
                <a:cubicBezTo>
                  <a:pt x="117" y="146"/>
                  <a:pt x="117" y="146"/>
                  <a:pt x="117" y="146"/>
                </a:cubicBezTo>
                <a:cubicBezTo>
                  <a:pt x="117" y="141"/>
                  <a:pt x="113" y="137"/>
                  <a:pt x="108" y="137"/>
                </a:cubicBezTo>
                <a:cubicBezTo>
                  <a:pt x="9" y="137"/>
                  <a:pt x="9" y="137"/>
                  <a:pt x="9" y="137"/>
                </a:cubicBezTo>
                <a:cubicBezTo>
                  <a:pt x="4" y="137"/>
                  <a:pt x="0" y="141"/>
                  <a:pt x="0" y="146"/>
                </a:cubicBezTo>
                <a:cubicBezTo>
                  <a:pt x="0" y="204"/>
                  <a:pt x="0" y="204"/>
                  <a:pt x="0" y="204"/>
                </a:cubicBezTo>
                <a:cubicBezTo>
                  <a:pt x="180" y="204"/>
                  <a:pt x="180" y="204"/>
                  <a:pt x="180" y="204"/>
                </a:cubicBezTo>
                <a:cubicBezTo>
                  <a:pt x="180" y="198"/>
                  <a:pt x="180" y="198"/>
                  <a:pt x="180" y="198"/>
                </a:cubicBezTo>
                <a:cubicBezTo>
                  <a:pt x="180" y="195"/>
                  <a:pt x="179" y="192"/>
                  <a:pt x="177" y="190"/>
                </a:cubicBezTo>
                <a:moveTo>
                  <a:pt x="162" y="191"/>
                </a:moveTo>
                <a:cubicBezTo>
                  <a:pt x="129" y="191"/>
                  <a:pt x="129" y="191"/>
                  <a:pt x="129" y="191"/>
                </a:cubicBezTo>
                <a:cubicBezTo>
                  <a:pt x="128" y="191"/>
                  <a:pt x="127" y="190"/>
                  <a:pt x="127" y="189"/>
                </a:cubicBezTo>
                <a:cubicBezTo>
                  <a:pt x="127" y="164"/>
                  <a:pt x="127" y="164"/>
                  <a:pt x="127" y="164"/>
                </a:cubicBezTo>
                <a:cubicBezTo>
                  <a:pt x="127" y="163"/>
                  <a:pt x="128" y="162"/>
                  <a:pt x="129" y="162"/>
                </a:cubicBezTo>
                <a:cubicBezTo>
                  <a:pt x="135" y="162"/>
                  <a:pt x="135" y="162"/>
                  <a:pt x="135" y="162"/>
                </a:cubicBezTo>
                <a:cubicBezTo>
                  <a:pt x="136" y="163"/>
                  <a:pt x="136" y="163"/>
                  <a:pt x="136" y="163"/>
                </a:cubicBezTo>
                <a:cubicBezTo>
                  <a:pt x="163" y="188"/>
                  <a:pt x="163" y="188"/>
                  <a:pt x="163" y="188"/>
                </a:cubicBezTo>
                <a:cubicBezTo>
                  <a:pt x="164" y="189"/>
                  <a:pt x="163" y="191"/>
                  <a:pt x="162" y="191"/>
                </a:cubicBezTo>
                <a:moveTo>
                  <a:pt x="180" y="209"/>
                </a:moveTo>
                <a:cubicBezTo>
                  <a:pt x="180" y="228"/>
                  <a:pt x="180" y="228"/>
                  <a:pt x="180" y="228"/>
                </a:cubicBezTo>
                <a:cubicBezTo>
                  <a:pt x="180" y="233"/>
                  <a:pt x="176" y="237"/>
                  <a:pt x="171" y="237"/>
                </a:cubicBezTo>
                <a:cubicBezTo>
                  <a:pt x="162" y="237"/>
                  <a:pt x="162" y="237"/>
                  <a:pt x="162" y="237"/>
                </a:cubicBezTo>
                <a:cubicBezTo>
                  <a:pt x="160" y="225"/>
                  <a:pt x="150" y="216"/>
                  <a:pt x="138" y="216"/>
                </a:cubicBezTo>
                <a:cubicBezTo>
                  <a:pt x="126" y="216"/>
                  <a:pt x="117" y="225"/>
                  <a:pt x="115" y="237"/>
                </a:cubicBezTo>
                <a:cubicBezTo>
                  <a:pt x="68" y="237"/>
                  <a:pt x="68" y="237"/>
                  <a:pt x="68" y="237"/>
                </a:cubicBezTo>
                <a:cubicBezTo>
                  <a:pt x="66" y="225"/>
                  <a:pt x="56" y="216"/>
                  <a:pt x="44" y="216"/>
                </a:cubicBezTo>
                <a:cubicBezTo>
                  <a:pt x="32" y="216"/>
                  <a:pt x="22" y="225"/>
                  <a:pt x="21" y="237"/>
                </a:cubicBezTo>
                <a:cubicBezTo>
                  <a:pt x="9" y="237"/>
                  <a:pt x="9" y="237"/>
                  <a:pt x="9" y="237"/>
                </a:cubicBezTo>
                <a:cubicBezTo>
                  <a:pt x="4" y="237"/>
                  <a:pt x="0" y="233"/>
                  <a:pt x="0" y="228"/>
                </a:cubicBezTo>
                <a:cubicBezTo>
                  <a:pt x="0" y="209"/>
                  <a:pt x="0" y="209"/>
                  <a:pt x="0" y="209"/>
                </a:cubicBezTo>
                <a:cubicBezTo>
                  <a:pt x="180" y="209"/>
                  <a:pt x="180" y="209"/>
                  <a:pt x="180" y="209"/>
                </a:cubicBezTo>
                <a:moveTo>
                  <a:pt x="138" y="222"/>
                </a:moveTo>
                <a:cubicBezTo>
                  <a:pt x="129" y="222"/>
                  <a:pt x="120" y="230"/>
                  <a:pt x="120" y="240"/>
                </a:cubicBezTo>
                <a:cubicBezTo>
                  <a:pt x="120" y="250"/>
                  <a:pt x="129" y="258"/>
                  <a:pt x="138" y="258"/>
                </a:cubicBezTo>
                <a:cubicBezTo>
                  <a:pt x="148" y="258"/>
                  <a:pt x="156" y="250"/>
                  <a:pt x="156" y="240"/>
                </a:cubicBezTo>
                <a:cubicBezTo>
                  <a:pt x="156" y="230"/>
                  <a:pt x="148" y="222"/>
                  <a:pt x="138" y="222"/>
                </a:cubicBezTo>
                <a:moveTo>
                  <a:pt x="138" y="249"/>
                </a:moveTo>
                <a:cubicBezTo>
                  <a:pt x="133" y="249"/>
                  <a:pt x="129" y="245"/>
                  <a:pt x="129" y="240"/>
                </a:cubicBezTo>
                <a:cubicBezTo>
                  <a:pt x="129" y="235"/>
                  <a:pt x="133" y="231"/>
                  <a:pt x="138" y="231"/>
                </a:cubicBezTo>
                <a:cubicBezTo>
                  <a:pt x="143" y="231"/>
                  <a:pt x="147" y="235"/>
                  <a:pt x="147" y="240"/>
                </a:cubicBezTo>
                <a:cubicBezTo>
                  <a:pt x="147" y="245"/>
                  <a:pt x="143" y="249"/>
                  <a:pt x="138" y="249"/>
                </a:cubicBezTo>
                <a:moveTo>
                  <a:pt x="44" y="222"/>
                </a:moveTo>
                <a:cubicBezTo>
                  <a:pt x="34" y="222"/>
                  <a:pt x="26" y="230"/>
                  <a:pt x="26" y="240"/>
                </a:cubicBezTo>
                <a:cubicBezTo>
                  <a:pt x="26" y="250"/>
                  <a:pt x="34" y="258"/>
                  <a:pt x="44" y="258"/>
                </a:cubicBezTo>
                <a:cubicBezTo>
                  <a:pt x="54" y="258"/>
                  <a:pt x="62" y="250"/>
                  <a:pt x="62" y="240"/>
                </a:cubicBezTo>
                <a:cubicBezTo>
                  <a:pt x="62" y="230"/>
                  <a:pt x="54" y="222"/>
                  <a:pt x="44" y="222"/>
                </a:cubicBezTo>
                <a:moveTo>
                  <a:pt x="44" y="249"/>
                </a:moveTo>
                <a:cubicBezTo>
                  <a:pt x="39" y="249"/>
                  <a:pt x="35" y="245"/>
                  <a:pt x="35" y="240"/>
                </a:cubicBezTo>
                <a:cubicBezTo>
                  <a:pt x="35" y="235"/>
                  <a:pt x="39" y="231"/>
                  <a:pt x="44" y="231"/>
                </a:cubicBezTo>
                <a:cubicBezTo>
                  <a:pt x="49" y="231"/>
                  <a:pt x="53" y="235"/>
                  <a:pt x="53" y="240"/>
                </a:cubicBezTo>
                <a:cubicBezTo>
                  <a:pt x="53" y="245"/>
                  <a:pt x="49" y="249"/>
                  <a:pt x="44" y="249"/>
                </a:cubicBezTo>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63" name="组合 62">
            <a:extLst>
              <a:ext uri="{FF2B5EF4-FFF2-40B4-BE49-F238E27FC236}">
                <a16:creationId xmlns:a16="http://schemas.microsoft.com/office/drawing/2014/main" id="{2D784F6E-B217-4D1A-9DC6-7F9E75CB6D4D}"/>
              </a:ext>
            </a:extLst>
          </p:cNvPr>
          <p:cNvGrpSpPr/>
          <p:nvPr/>
        </p:nvGrpSpPr>
        <p:grpSpPr>
          <a:xfrm>
            <a:off x="3487753" y="2128854"/>
            <a:ext cx="590906" cy="594698"/>
            <a:chOff x="4554542" y="4102100"/>
            <a:chExt cx="495296" cy="498474"/>
          </a:xfrm>
          <a:solidFill>
            <a:schemeClr val="bg1"/>
          </a:solidFill>
        </p:grpSpPr>
        <p:sp>
          <p:nvSpPr>
            <p:cNvPr id="64" name="Freeform 90">
              <a:extLst>
                <a:ext uri="{FF2B5EF4-FFF2-40B4-BE49-F238E27FC236}">
                  <a16:creationId xmlns:a16="http://schemas.microsoft.com/office/drawing/2014/main" id="{65175CE8-23B7-4F6F-9328-5A8D2669F544}"/>
                </a:ext>
              </a:extLst>
            </p:cNvPr>
            <p:cNvSpPr/>
            <p:nvPr/>
          </p:nvSpPr>
          <p:spPr bwMode="auto">
            <a:xfrm>
              <a:off x="4554542" y="4154486"/>
              <a:ext cx="446088" cy="446088"/>
            </a:xfrm>
            <a:custGeom>
              <a:avLst/>
              <a:gdLst>
                <a:gd name="T0" fmla="*/ 104 w 208"/>
                <a:gd name="T1" fmla="*/ 208 h 208"/>
                <a:gd name="T2" fmla="*/ 208 w 208"/>
                <a:gd name="T3" fmla="*/ 104 h 208"/>
                <a:gd name="T4" fmla="*/ 196 w 208"/>
                <a:gd name="T5" fmla="*/ 55 h 208"/>
                <a:gd name="T6" fmla="*/ 194 w 208"/>
                <a:gd name="T7" fmla="*/ 55 h 208"/>
                <a:gd name="T8" fmla="*/ 192 w 208"/>
                <a:gd name="T9" fmla="*/ 55 h 208"/>
                <a:gd name="T10" fmla="*/ 179 w 208"/>
                <a:gd name="T11" fmla="*/ 54 h 208"/>
                <a:gd name="T12" fmla="*/ 169 w 208"/>
                <a:gd name="T13" fmla="*/ 63 h 208"/>
                <a:gd name="T14" fmla="*/ 181 w 208"/>
                <a:gd name="T15" fmla="*/ 104 h 208"/>
                <a:gd name="T16" fmla="*/ 104 w 208"/>
                <a:gd name="T17" fmla="*/ 180 h 208"/>
                <a:gd name="T18" fmla="*/ 28 w 208"/>
                <a:gd name="T19" fmla="*/ 104 h 208"/>
                <a:gd name="T20" fmla="*/ 104 w 208"/>
                <a:gd name="T21" fmla="*/ 27 h 208"/>
                <a:gd name="T22" fmla="*/ 145 w 208"/>
                <a:gd name="T23" fmla="*/ 39 h 208"/>
                <a:gd name="T24" fmla="*/ 153 w 208"/>
                <a:gd name="T25" fmla="*/ 30 h 208"/>
                <a:gd name="T26" fmla="*/ 152 w 208"/>
                <a:gd name="T27" fmla="*/ 15 h 208"/>
                <a:gd name="T28" fmla="*/ 152 w 208"/>
                <a:gd name="T29" fmla="*/ 11 h 208"/>
                <a:gd name="T30" fmla="*/ 104 w 208"/>
                <a:gd name="T31" fmla="*/ 0 h 208"/>
                <a:gd name="T32" fmla="*/ 0 w 208"/>
                <a:gd name="T33" fmla="*/ 104 h 208"/>
                <a:gd name="T34" fmla="*/ 104 w 208"/>
                <a:gd name="T35" fmla="*/ 2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8" h="208">
                  <a:moveTo>
                    <a:pt x="104" y="208"/>
                  </a:moveTo>
                  <a:cubicBezTo>
                    <a:pt x="162" y="208"/>
                    <a:pt x="208" y="161"/>
                    <a:pt x="208" y="104"/>
                  </a:cubicBezTo>
                  <a:cubicBezTo>
                    <a:pt x="208" y="86"/>
                    <a:pt x="204" y="69"/>
                    <a:pt x="196" y="55"/>
                  </a:cubicBezTo>
                  <a:cubicBezTo>
                    <a:pt x="195" y="55"/>
                    <a:pt x="194" y="55"/>
                    <a:pt x="194" y="55"/>
                  </a:cubicBezTo>
                  <a:cubicBezTo>
                    <a:pt x="193" y="55"/>
                    <a:pt x="193" y="55"/>
                    <a:pt x="192" y="55"/>
                  </a:cubicBezTo>
                  <a:cubicBezTo>
                    <a:pt x="179" y="54"/>
                    <a:pt x="179" y="54"/>
                    <a:pt x="179" y="54"/>
                  </a:cubicBezTo>
                  <a:cubicBezTo>
                    <a:pt x="169" y="63"/>
                    <a:pt x="169" y="63"/>
                    <a:pt x="169" y="63"/>
                  </a:cubicBezTo>
                  <a:cubicBezTo>
                    <a:pt x="177" y="75"/>
                    <a:pt x="181" y="89"/>
                    <a:pt x="181" y="104"/>
                  </a:cubicBezTo>
                  <a:cubicBezTo>
                    <a:pt x="181" y="146"/>
                    <a:pt x="147" y="180"/>
                    <a:pt x="104" y="180"/>
                  </a:cubicBezTo>
                  <a:cubicBezTo>
                    <a:pt x="62" y="180"/>
                    <a:pt x="28" y="146"/>
                    <a:pt x="28" y="104"/>
                  </a:cubicBezTo>
                  <a:cubicBezTo>
                    <a:pt x="28" y="61"/>
                    <a:pt x="62" y="27"/>
                    <a:pt x="104" y="27"/>
                  </a:cubicBezTo>
                  <a:cubicBezTo>
                    <a:pt x="119" y="27"/>
                    <a:pt x="133" y="31"/>
                    <a:pt x="145" y="39"/>
                  </a:cubicBezTo>
                  <a:cubicBezTo>
                    <a:pt x="153" y="30"/>
                    <a:pt x="153" y="30"/>
                    <a:pt x="153" y="30"/>
                  </a:cubicBezTo>
                  <a:cubicBezTo>
                    <a:pt x="152" y="15"/>
                    <a:pt x="152" y="15"/>
                    <a:pt x="152" y="15"/>
                  </a:cubicBezTo>
                  <a:cubicBezTo>
                    <a:pt x="152" y="14"/>
                    <a:pt x="152" y="12"/>
                    <a:pt x="152" y="11"/>
                  </a:cubicBezTo>
                  <a:cubicBezTo>
                    <a:pt x="138" y="4"/>
                    <a:pt x="121" y="0"/>
                    <a:pt x="104" y="0"/>
                  </a:cubicBezTo>
                  <a:cubicBezTo>
                    <a:pt x="47" y="0"/>
                    <a:pt x="0" y="46"/>
                    <a:pt x="0" y="104"/>
                  </a:cubicBezTo>
                  <a:cubicBezTo>
                    <a:pt x="0" y="161"/>
                    <a:pt x="47" y="208"/>
                    <a:pt x="104" y="2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91">
              <a:extLst>
                <a:ext uri="{FF2B5EF4-FFF2-40B4-BE49-F238E27FC236}">
                  <a16:creationId xmlns:a16="http://schemas.microsoft.com/office/drawing/2014/main" id="{24842258-A263-4538-897F-572235AAE491}"/>
                </a:ext>
              </a:extLst>
            </p:cNvPr>
            <p:cNvSpPr/>
            <p:nvPr/>
          </p:nvSpPr>
          <p:spPr bwMode="auto">
            <a:xfrm>
              <a:off x="4668838" y="4265612"/>
              <a:ext cx="217488" cy="220663"/>
            </a:xfrm>
            <a:custGeom>
              <a:avLst/>
              <a:gdLst>
                <a:gd name="T0" fmla="*/ 51 w 102"/>
                <a:gd name="T1" fmla="*/ 25 h 103"/>
                <a:gd name="T2" fmla="*/ 53 w 102"/>
                <a:gd name="T3" fmla="*/ 25 h 103"/>
                <a:gd name="T4" fmla="*/ 73 w 102"/>
                <a:gd name="T5" fmla="*/ 6 h 103"/>
                <a:gd name="T6" fmla="*/ 73 w 102"/>
                <a:gd name="T7" fmla="*/ 5 h 103"/>
                <a:gd name="T8" fmla="*/ 51 w 102"/>
                <a:gd name="T9" fmla="*/ 0 h 103"/>
                <a:gd name="T10" fmla="*/ 0 w 102"/>
                <a:gd name="T11" fmla="*/ 52 h 103"/>
                <a:gd name="T12" fmla="*/ 51 w 102"/>
                <a:gd name="T13" fmla="*/ 103 h 103"/>
                <a:gd name="T14" fmla="*/ 102 w 102"/>
                <a:gd name="T15" fmla="*/ 52 h 103"/>
                <a:gd name="T16" fmla="*/ 98 w 102"/>
                <a:gd name="T17" fmla="*/ 30 h 103"/>
                <a:gd name="T18" fmla="*/ 97 w 102"/>
                <a:gd name="T19" fmla="*/ 30 h 103"/>
                <a:gd name="T20" fmla="*/ 78 w 102"/>
                <a:gd name="T21" fmla="*/ 50 h 103"/>
                <a:gd name="T22" fmla="*/ 78 w 102"/>
                <a:gd name="T23" fmla="*/ 52 h 103"/>
                <a:gd name="T24" fmla="*/ 51 w 102"/>
                <a:gd name="T25" fmla="*/ 79 h 103"/>
                <a:gd name="T26" fmla="*/ 24 w 102"/>
                <a:gd name="T27" fmla="*/ 52 h 103"/>
                <a:gd name="T28" fmla="*/ 51 w 102"/>
                <a:gd name="T29" fmla="*/ 2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2" h="103">
                  <a:moveTo>
                    <a:pt x="51" y="25"/>
                  </a:moveTo>
                  <a:cubicBezTo>
                    <a:pt x="52" y="25"/>
                    <a:pt x="53" y="25"/>
                    <a:pt x="53" y="25"/>
                  </a:cubicBezTo>
                  <a:cubicBezTo>
                    <a:pt x="73" y="6"/>
                    <a:pt x="73" y="6"/>
                    <a:pt x="73" y="6"/>
                  </a:cubicBezTo>
                  <a:cubicBezTo>
                    <a:pt x="73" y="5"/>
                    <a:pt x="73" y="5"/>
                    <a:pt x="73" y="5"/>
                  </a:cubicBezTo>
                  <a:cubicBezTo>
                    <a:pt x="66" y="2"/>
                    <a:pt x="59" y="0"/>
                    <a:pt x="51" y="0"/>
                  </a:cubicBezTo>
                  <a:cubicBezTo>
                    <a:pt x="23" y="0"/>
                    <a:pt x="0" y="23"/>
                    <a:pt x="0" y="52"/>
                  </a:cubicBezTo>
                  <a:cubicBezTo>
                    <a:pt x="0" y="80"/>
                    <a:pt x="23" y="103"/>
                    <a:pt x="51" y="103"/>
                  </a:cubicBezTo>
                  <a:cubicBezTo>
                    <a:pt x="80" y="103"/>
                    <a:pt x="102" y="80"/>
                    <a:pt x="102" y="52"/>
                  </a:cubicBezTo>
                  <a:cubicBezTo>
                    <a:pt x="102" y="44"/>
                    <a:pt x="101" y="37"/>
                    <a:pt x="98" y="30"/>
                  </a:cubicBezTo>
                  <a:cubicBezTo>
                    <a:pt x="97" y="30"/>
                    <a:pt x="97" y="30"/>
                    <a:pt x="97" y="30"/>
                  </a:cubicBezTo>
                  <a:cubicBezTo>
                    <a:pt x="78" y="50"/>
                    <a:pt x="78" y="50"/>
                    <a:pt x="78" y="50"/>
                  </a:cubicBezTo>
                  <a:cubicBezTo>
                    <a:pt x="78" y="50"/>
                    <a:pt x="78" y="51"/>
                    <a:pt x="78" y="52"/>
                  </a:cubicBezTo>
                  <a:cubicBezTo>
                    <a:pt x="78" y="67"/>
                    <a:pt x="66" y="79"/>
                    <a:pt x="51" y="79"/>
                  </a:cubicBezTo>
                  <a:cubicBezTo>
                    <a:pt x="36" y="79"/>
                    <a:pt x="24" y="67"/>
                    <a:pt x="24" y="52"/>
                  </a:cubicBezTo>
                  <a:cubicBezTo>
                    <a:pt x="24" y="37"/>
                    <a:pt x="36" y="25"/>
                    <a:pt x="51"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92">
              <a:extLst>
                <a:ext uri="{FF2B5EF4-FFF2-40B4-BE49-F238E27FC236}">
                  <a16:creationId xmlns:a16="http://schemas.microsoft.com/office/drawing/2014/main" id="{22143CDC-C5D2-466C-89B3-2FE3FE6C2B5B}"/>
                </a:ext>
              </a:extLst>
            </p:cNvPr>
            <p:cNvSpPr/>
            <p:nvPr/>
          </p:nvSpPr>
          <p:spPr bwMode="auto">
            <a:xfrm>
              <a:off x="4776788" y="4102100"/>
              <a:ext cx="273050" cy="273050"/>
            </a:xfrm>
            <a:custGeom>
              <a:avLst/>
              <a:gdLst>
                <a:gd name="T0" fmla="*/ 107 w 127"/>
                <a:gd name="T1" fmla="*/ 35 h 127"/>
                <a:gd name="T2" fmla="*/ 114 w 127"/>
                <a:gd name="T3" fmla="*/ 29 h 127"/>
                <a:gd name="T4" fmla="*/ 114 w 127"/>
                <a:gd name="T5" fmla="*/ 19 h 127"/>
                <a:gd name="T6" fmla="*/ 109 w 127"/>
                <a:gd name="T7" fmla="*/ 14 h 127"/>
                <a:gd name="T8" fmla="*/ 104 w 127"/>
                <a:gd name="T9" fmla="*/ 12 h 127"/>
                <a:gd name="T10" fmla="*/ 99 w 127"/>
                <a:gd name="T11" fmla="*/ 14 h 127"/>
                <a:gd name="T12" fmla="*/ 92 w 127"/>
                <a:gd name="T13" fmla="*/ 21 h 127"/>
                <a:gd name="T14" fmla="*/ 91 w 127"/>
                <a:gd name="T15" fmla="*/ 3 h 127"/>
                <a:gd name="T16" fmla="*/ 88 w 127"/>
                <a:gd name="T17" fmla="*/ 0 h 127"/>
                <a:gd name="T18" fmla="*/ 87 w 127"/>
                <a:gd name="T19" fmla="*/ 1 h 127"/>
                <a:gd name="T20" fmla="*/ 59 w 127"/>
                <a:gd name="T21" fmla="*/ 29 h 127"/>
                <a:gd name="T22" fmla="*/ 55 w 127"/>
                <a:gd name="T23" fmla="*/ 38 h 127"/>
                <a:gd name="T24" fmla="*/ 55 w 127"/>
                <a:gd name="T25" fmla="*/ 39 h 127"/>
                <a:gd name="T26" fmla="*/ 57 w 127"/>
                <a:gd name="T27" fmla="*/ 57 h 127"/>
                <a:gd name="T28" fmla="*/ 47 w 127"/>
                <a:gd name="T29" fmla="*/ 67 h 127"/>
                <a:gd name="T30" fmla="*/ 29 w 127"/>
                <a:gd name="T31" fmla="*/ 85 h 127"/>
                <a:gd name="T32" fmla="*/ 28 w 127"/>
                <a:gd name="T33" fmla="*/ 85 h 127"/>
                <a:gd name="T34" fmla="*/ 11 w 127"/>
                <a:gd name="T35" fmla="*/ 103 h 127"/>
                <a:gd name="T36" fmla="*/ 3 w 127"/>
                <a:gd name="T37" fmla="*/ 111 h 127"/>
                <a:gd name="T38" fmla="*/ 1 w 127"/>
                <a:gd name="T39" fmla="*/ 114 h 127"/>
                <a:gd name="T40" fmla="*/ 1 w 127"/>
                <a:gd name="T41" fmla="*/ 121 h 127"/>
                <a:gd name="T42" fmla="*/ 7 w 127"/>
                <a:gd name="T43" fmla="*/ 127 h 127"/>
                <a:gd name="T44" fmla="*/ 7 w 127"/>
                <a:gd name="T45" fmla="*/ 127 h 127"/>
                <a:gd name="T46" fmla="*/ 13 w 127"/>
                <a:gd name="T47" fmla="*/ 127 h 127"/>
                <a:gd name="T48" fmla="*/ 17 w 127"/>
                <a:gd name="T49" fmla="*/ 125 h 127"/>
                <a:gd name="T50" fmla="*/ 72 w 127"/>
                <a:gd name="T51" fmla="*/ 70 h 127"/>
                <a:gd name="T52" fmla="*/ 88 w 127"/>
                <a:gd name="T53" fmla="*/ 72 h 127"/>
                <a:gd name="T54" fmla="*/ 89 w 127"/>
                <a:gd name="T55" fmla="*/ 72 h 127"/>
                <a:gd name="T56" fmla="*/ 90 w 127"/>
                <a:gd name="T57" fmla="*/ 72 h 127"/>
                <a:gd name="T58" fmla="*/ 98 w 127"/>
                <a:gd name="T59" fmla="*/ 68 h 127"/>
                <a:gd name="T60" fmla="*/ 126 w 127"/>
                <a:gd name="T61" fmla="*/ 40 h 127"/>
                <a:gd name="T62" fmla="*/ 124 w 127"/>
                <a:gd name="T63" fmla="*/ 36 h 127"/>
                <a:gd name="T64" fmla="*/ 107 w 127"/>
                <a:gd name="T65" fmla="*/ 35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127">
                  <a:moveTo>
                    <a:pt x="107" y="35"/>
                  </a:moveTo>
                  <a:cubicBezTo>
                    <a:pt x="114" y="29"/>
                    <a:pt x="114" y="29"/>
                    <a:pt x="114" y="29"/>
                  </a:cubicBezTo>
                  <a:cubicBezTo>
                    <a:pt x="116" y="26"/>
                    <a:pt x="116" y="21"/>
                    <a:pt x="114" y="19"/>
                  </a:cubicBezTo>
                  <a:cubicBezTo>
                    <a:pt x="109" y="14"/>
                    <a:pt x="109" y="14"/>
                    <a:pt x="109" y="14"/>
                  </a:cubicBezTo>
                  <a:cubicBezTo>
                    <a:pt x="108" y="13"/>
                    <a:pt x="106" y="12"/>
                    <a:pt x="104" y="12"/>
                  </a:cubicBezTo>
                  <a:cubicBezTo>
                    <a:pt x="102" y="12"/>
                    <a:pt x="101" y="13"/>
                    <a:pt x="99" y="14"/>
                  </a:cubicBezTo>
                  <a:cubicBezTo>
                    <a:pt x="92" y="21"/>
                    <a:pt x="92" y="21"/>
                    <a:pt x="92" y="21"/>
                  </a:cubicBezTo>
                  <a:cubicBezTo>
                    <a:pt x="91" y="3"/>
                    <a:pt x="91" y="3"/>
                    <a:pt x="91" y="3"/>
                  </a:cubicBezTo>
                  <a:cubicBezTo>
                    <a:pt x="91" y="1"/>
                    <a:pt x="89" y="0"/>
                    <a:pt x="88" y="0"/>
                  </a:cubicBezTo>
                  <a:cubicBezTo>
                    <a:pt x="88" y="0"/>
                    <a:pt x="87" y="1"/>
                    <a:pt x="87" y="1"/>
                  </a:cubicBezTo>
                  <a:cubicBezTo>
                    <a:pt x="59" y="29"/>
                    <a:pt x="59" y="29"/>
                    <a:pt x="59" y="29"/>
                  </a:cubicBezTo>
                  <a:cubicBezTo>
                    <a:pt x="56" y="31"/>
                    <a:pt x="55" y="35"/>
                    <a:pt x="55" y="38"/>
                  </a:cubicBezTo>
                  <a:cubicBezTo>
                    <a:pt x="55" y="39"/>
                    <a:pt x="55" y="39"/>
                    <a:pt x="55" y="39"/>
                  </a:cubicBezTo>
                  <a:cubicBezTo>
                    <a:pt x="57" y="57"/>
                    <a:pt x="57" y="57"/>
                    <a:pt x="57" y="57"/>
                  </a:cubicBezTo>
                  <a:cubicBezTo>
                    <a:pt x="47" y="67"/>
                    <a:pt x="47" y="67"/>
                    <a:pt x="47" y="67"/>
                  </a:cubicBezTo>
                  <a:cubicBezTo>
                    <a:pt x="29" y="85"/>
                    <a:pt x="29" y="85"/>
                    <a:pt x="29" y="85"/>
                  </a:cubicBezTo>
                  <a:cubicBezTo>
                    <a:pt x="28" y="85"/>
                    <a:pt x="28" y="85"/>
                    <a:pt x="28" y="85"/>
                  </a:cubicBezTo>
                  <a:cubicBezTo>
                    <a:pt x="11" y="103"/>
                    <a:pt x="11" y="103"/>
                    <a:pt x="11" y="103"/>
                  </a:cubicBezTo>
                  <a:cubicBezTo>
                    <a:pt x="3" y="111"/>
                    <a:pt x="3" y="111"/>
                    <a:pt x="3" y="111"/>
                  </a:cubicBezTo>
                  <a:cubicBezTo>
                    <a:pt x="2" y="112"/>
                    <a:pt x="1" y="113"/>
                    <a:pt x="1" y="114"/>
                  </a:cubicBezTo>
                  <a:cubicBezTo>
                    <a:pt x="1" y="121"/>
                    <a:pt x="1" y="121"/>
                    <a:pt x="1" y="121"/>
                  </a:cubicBezTo>
                  <a:cubicBezTo>
                    <a:pt x="0" y="124"/>
                    <a:pt x="3" y="127"/>
                    <a:pt x="7" y="127"/>
                  </a:cubicBezTo>
                  <a:cubicBezTo>
                    <a:pt x="7" y="127"/>
                    <a:pt x="7" y="127"/>
                    <a:pt x="7" y="127"/>
                  </a:cubicBezTo>
                  <a:cubicBezTo>
                    <a:pt x="13" y="127"/>
                    <a:pt x="13" y="127"/>
                    <a:pt x="13" y="127"/>
                  </a:cubicBezTo>
                  <a:cubicBezTo>
                    <a:pt x="15" y="127"/>
                    <a:pt x="16" y="126"/>
                    <a:pt x="17" y="125"/>
                  </a:cubicBezTo>
                  <a:cubicBezTo>
                    <a:pt x="72" y="70"/>
                    <a:pt x="72" y="70"/>
                    <a:pt x="72" y="70"/>
                  </a:cubicBezTo>
                  <a:cubicBezTo>
                    <a:pt x="88" y="72"/>
                    <a:pt x="88" y="72"/>
                    <a:pt x="88" y="72"/>
                  </a:cubicBezTo>
                  <a:cubicBezTo>
                    <a:pt x="89" y="72"/>
                    <a:pt x="89" y="72"/>
                    <a:pt x="89" y="72"/>
                  </a:cubicBezTo>
                  <a:cubicBezTo>
                    <a:pt x="90" y="72"/>
                    <a:pt x="90" y="72"/>
                    <a:pt x="90" y="72"/>
                  </a:cubicBezTo>
                  <a:cubicBezTo>
                    <a:pt x="93" y="72"/>
                    <a:pt x="96" y="70"/>
                    <a:pt x="98" y="68"/>
                  </a:cubicBezTo>
                  <a:cubicBezTo>
                    <a:pt x="126" y="40"/>
                    <a:pt x="126" y="40"/>
                    <a:pt x="126" y="40"/>
                  </a:cubicBezTo>
                  <a:cubicBezTo>
                    <a:pt x="127" y="39"/>
                    <a:pt x="126" y="36"/>
                    <a:pt x="124" y="36"/>
                  </a:cubicBezTo>
                  <a:lnTo>
                    <a:pt x="10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7" name="组合 66">
            <a:extLst>
              <a:ext uri="{FF2B5EF4-FFF2-40B4-BE49-F238E27FC236}">
                <a16:creationId xmlns:a16="http://schemas.microsoft.com/office/drawing/2014/main" id="{9577A5D9-D359-4AC0-B094-4CFA614319F3}"/>
              </a:ext>
            </a:extLst>
          </p:cNvPr>
          <p:cNvGrpSpPr/>
          <p:nvPr/>
        </p:nvGrpSpPr>
        <p:grpSpPr>
          <a:xfrm>
            <a:off x="8149612" y="1985868"/>
            <a:ext cx="611729" cy="611729"/>
            <a:chOff x="11417301" y="2544763"/>
            <a:chExt cx="479425" cy="479425"/>
          </a:xfrm>
        </p:grpSpPr>
        <p:sp>
          <p:nvSpPr>
            <p:cNvPr id="68" name="Freeform 101">
              <a:extLst>
                <a:ext uri="{FF2B5EF4-FFF2-40B4-BE49-F238E27FC236}">
                  <a16:creationId xmlns:a16="http://schemas.microsoft.com/office/drawing/2014/main" id="{914C21FC-281F-4CE1-8703-D9D3E8C0C786}"/>
                </a:ext>
              </a:extLst>
            </p:cNvPr>
            <p:cNvSpPr>
              <a:spLocks noEditPoints="1"/>
            </p:cNvSpPr>
            <p:nvPr/>
          </p:nvSpPr>
          <p:spPr bwMode="auto">
            <a:xfrm>
              <a:off x="11533188" y="2660650"/>
              <a:ext cx="363538" cy="363538"/>
            </a:xfrm>
            <a:custGeom>
              <a:avLst/>
              <a:gdLst>
                <a:gd name="T0" fmla="*/ 151 w 170"/>
                <a:gd name="T1" fmla="*/ 68 h 170"/>
                <a:gd name="T2" fmla="*/ 143 w 170"/>
                <a:gd name="T3" fmla="*/ 57 h 170"/>
                <a:gd name="T4" fmla="*/ 150 w 170"/>
                <a:gd name="T5" fmla="*/ 44 h 170"/>
                <a:gd name="T6" fmla="*/ 140 w 170"/>
                <a:gd name="T7" fmla="*/ 20 h 170"/>
                <a:gd name="T8" fmla="*/ 125 w 170"/>
                <a:gd name="T9" fmla="*/ 20 h 170"/>
                <a:gd name="T10" fmla="*/ 116 w 170"/>
                <a:gd name="T11" fmla="*/ 28 h 170"/>
                <a:gd name="T12" fmla="*/ 106 w 170"/>
                <a:gd name="T13" fmla="*/ 24 h 170"/>
                <a:gd name="T14" fmla="*/ 102 w 170"/>
                <a:gd name="T15" fmla="*/ 10 h 170"/>
                <a:gd name="T16" fmla="*/ 78 w 170"/>
                <a:gd name="T17" fmla="*/ 0 h 170"/>
                <a:gd name="T18" fmla="*/ 68 w 170"/>
                <a:gd name="T19" fmla="*/ 19 h 170"/>
                <a:gd name="T20" fmla="*/ 57 w 170"/>
                <a:gd name="T21" fmla="*/ 27 h 170"/>
                <a:gd name="T22" fmla="*/ 50 w 170"/>
                <a:gd name="T23" fmla="*/ 26 h 170"/>
                <a:gd name="T24" fmla="*/ 37 w 170"/>
                <a:gd name="T25" fmla="*/ 17 h 170"/>
                <a:gd name="T26" fmla="*/ 20 w 170"/>
                <a:gd name="T27" fmla="*/ 30 h 170"/>
                <a:gd name="T28" fmla="*/ 20 w 170"/>
                <a:gd name="T29" fmla="*/ 44 h 170"/>
                <a:gd name="T30" fmla="*/ 27 w 170"/>
                <a:gd name="T31" fmla="*/ 57 h 170"/>
                <a:gd name="T32" fmla="*/ 19 w 170"/>
                <a:gd name="T33" fmla="*/ 68 h 170"/>
                <a:gd name="T34" fmla="*/ 0 w 170"/>
                <a:gd name="T35" fmla="*/ 78 h 170"/>
                <a:gd name="T36" fmla="*/ 11 w 170"/>
                <a:gd name="T37" fmla="*/ 102 h 170"/>
                <a:gd name="T38" fmla="*/ 24 w 170"/>
                <a:gd name="T39" fmla="*/ 106 h 170"/>
                <a:gd name="T40" fmla="*/ 26 w 170"/>
                <a:gd name="T41" fmla="*/ 120 h 170"/>
                <a:gd name="T42" fmla="*/ 20 w 170"/>
                <a:gd name="T43" fmla="*/ 140 h 170"/>
                <a:gd name="T44" fmla="*/ 37 w 170"/>
                <a:gd name="T45" fmla="*/ 153 h 170"/>
                <a:gd name="T46" fmla="*/ 50 w 170"/>
                <a:gd name="T47" fmla="*/ 144 h 170"/>
                <a:gd name="T48" fmla="*/ 57 w 170"/>
                <a:gd name="T49" fmla="*/ 143 h 170"/>
                <a:gd name="T50" fmla="*/ 68 w 170"/>
                <a:gd name="T51" fmla="*/ 151 h 170"/>
                <a:gd name="T52" fmla="*/ 78 w 170"/>
                <a:gd name="T53" fmla="*/ 170 h 170"/>
                <a:gd name="T54" fmla="*/ 102 w 170"/>
                <a:gd name="T55" fmla="*/ 159 h 170"/>
                <a:gd name="T56" fmla="*/ 106 w 170"/>
                <a:gd name="T57" fmla="*/ 146 h 170"/>
                <a:gd name="T58" fmla="*/ 116 w 170"/>
                <a:gd name="T59" fmla="*/ 142 h 170"/>
                <a:gd name="T60" fmla="*/ 125 w 170"/>
                <a:gd name="T61" fmla="*/ 149 h 170"/>
                <a:gd name="T62" fmla="*/ 140 w 170"/>
                <a:gd name="T63" fmla="*/ 149 h 170"/>
                <a:gd name="T64" fmla="*/ 150 w 170"/>
                <a:gd name="T65" fmla="*/ 125 h 170"/>
                <a:gd name="T66" fmla="*/ 143 w 170"/>
                <a:gd name="T67" fmla="*/ 113 h 170"/>
                <a:gd name="T68" fmla="*/ 151 w 170"/>
                <a:gd name="T69" fmla="*/ 102 h 170"/>
                <a:gd name="T70" fmla="*/ 170 w 170"/>
                <a:gd name="T71" fmla="*/ 92 h 170"/>
                <a:gd name="T72" fmla="*/ 159 w 170"/>
                <a:gd name="T73" fmla="*/ 68 h 170"/>
                <a:gd name="T74" fmla="*/ 85 w 170"/>
                <a:gd name="T75" fmla="*/ 115 h 170"/>
                <a:gd name="T76" fmla="*/ 85 w 170"/>
                <a:gd name="T77" fmla="*/ 54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0" h="170">
                  <a:moveTo>
                    <a:pt x="159" y="68"/>
                  </a:moveTo>
                  <a:cubicBezTo>
                    <a:pt x="151" y="68"/>
                    <a:pt x="151" y="68"/>
                    <a:pt x="151" y="68"/>
                  </a:cubicBezTo>
                  <a:cubicBezTo>
                    <a:pt x="149" y="68"/>
                    <a:pt x="146" y="66"/>
                    <a:pt x="146" y="64"/>
                  </a:cubicBezTo>
                  <a:cubicBezTo>
                    <a:pt x="145" y="61"/>
                    <a:pt x="144" y="59"/>
                    <a:pt x="143" y="57"/>
                  </a:cubicBezTo>
                  <a:cubicBezTo>
                    <a:pt x="142" y="55"/>
                    <a:pt x="142" y="52"/>
                    <a:pt x="144" y="50"/>
                  </a:cubicBezTo>
                  <a:cubicBezTo>
                    <a:pt x="150" y="44"/>
                    <a:pt x="150" y="44"/>
                    <a:pt x="150" y="44"/>
                  </a:cubicBezTo>
                  <a:cubicBezTo>
                    <a:pt x="154" y="40"/>
                    <a:pt x="154" y="34"/>
                    <a:pt x="150" y="30"/>
                  </a:cubicBezTo>
                  <a:cubicBezTo>
                    <a:pt x="140" y="20"/>
                    <a:pt x="140" y="20"/>
                    <a:pt x="140" y="20"/>
                  </a:cubicBezTo>
                  <a:cubicBezTo>
                    <a:pt x="138" y="18"/>
                    <a:pt x="136" y="17"/>
                    <a:pt x="133" y="17"/>
                  </a:cubicBezTo>
                  <a:cubicBezTo>
                    <a:pt x="130" y="17"/>
                    <a:pt x="127" y="18"/>
                    <a:pt x="125" y="20"/>
                  </a:cubicBezTo>
                  <a:cubicBezTo>
                    <a:pt x="120" y="26"/>
                    <a:pt x="120" y="26"/>
                    <a:pt x="120" y="26"/>
                  </a:cubicBezTo>
                  <a:cubicBezTo>
                    <a:pt x="119" y="27"/>
                    <a:pt x="117" y="28"/>
                    <a:pt x="116" y="28"/>
                  </a:cubicBezTo>
                  <a:cubicBezTo>
                    <a:pt x="115" y="28"/>
                    <a:pt x="114" y="27"/>
                    <a:pt x="113" y="27"/>
                  </a:cubicBezTo>
                  <a:cubicBezTo>
                    <a:pt x="111" y="26"/>
                    <a:pt x="108" y="25"/>
                    <a:pt x="106" y="24"/>
                  </a:cubicBezTo>
                  <a:cubicBezTo>
                    <a:pt x="104" y="23"/>
                    <a:pt x="102" y="21"/>
                    <a:pt x="102" y="19"/>
                  </a:cubicBezTo>
                  <a:cubicBezTo>
                    <a:pt x="102" y="10"/>
                    <a:pt x="102" y="10"/>
                    <a:pt x="102" y="10"/>
                  </a:cubicBezTo>
                  <a:cubicBezTo>
                    <a:pt x="102" y="5"/>
                    <a:pt x="97" y="0"/>
                    <a:pt x="92" y="0"/>
                  </a:cubicBezTo>
                  <a:cubicBezTo>
                    <a:pt x="78" y="0"/>
                    <a:pt x="78" y="0"/>
                    <a:pt x="78" y="0"/>
                  </a:cubicBezTo>
                  <a:cubicBezTo>
                    <a:pt x="73" y="0"/>
                    <a:pt x="68" y="5"/>
                    <a:pt x="68" y="10"/>
                  </a:cubicBezTo>
                  <a:cubicBezTo>
                    <a:pt x="68" y="19"/>
                    <a:pt x="68" y="19"/>
                    <a:pt x="68" y="19"/>
                  </a:cubicBezTo>
                  <a:cubicBezTo>
                    <a:pt x="68" y="21"/>
                    <a:pt x="66" y="23"/>
                    <a:pt x="64" y="24"/>
                  </a:cubicBezTo>
                  <a:cubicBezTo>
                    <a:pt x="61" y="25"/>
                    <a:pt x="59" y="26"/>
                    <a:pt x="57" y="27"/>
                  </a:cubicBezTo>
                  <a:cubicBezTo>
                    <a:pt x="56" y="27"/>
                    <a:pt x="55" y="28"/>
                    <a:pt x="54" y="28"/>
                  </a:cubicBezTo>
                  <a:cubicBezTo>
                    <a:pt x="53" y="28"/>
                    <a:pt x="51" y="27"/>
                    <a:pt x="50" y="26"/>
                  </a:cubicBezTo>
                  <a:cubicBezTo>
                    <a:pt x="44" y="20"/>
                    <a:pt x="44" y="20"/>
                    <a:pt x="44" y="20"/>
                  </a:cubicBezTo>
                  <a:cubicBezTo>
                    <a:pt x="42" y="18"/>
                    <a:pt x="40" y="17"/>
                    <a:pt x="37" y="17"/>
                  </a:cubicBezTo>
                  <a:cubicBezTo>
                    <a:pt x="34" y="17"/>
                    <a:pt x="32" y="18"/>
                    <a:pt x="30" y="20"/>
                  </a:cubicBezTo>
                  <a:cubicBezTo>
                    <a:pt x="20" y="30"/>
                    <a:pt x="20" y="30"/>
                    <a:pt x="20" y="30"/>
                  </a:cubicBezTo>
                  <a:cubicBezTo>
                    <a:pt x="18" y="32"/>
                    <a:pt x="17" y="34"/>
                    <a:pt x="17" y="37"/>
                  </a:cubicBezTo>
                  <a:cubicBezTo>
                    <a:pt x="17" y="40"/>
                    <a:pt x="18" y="42"/>
                    <a:pt x="20" y="44"/>
                  </a:cubicBezTo>
                  <a:cubicBezTo>
                    <a:pt x="26" y="50"/>
                    <a:pt x="26" y="50"/>
                    <a:pt x="26" y="50"/>
                  </a:cubicBezTo>
                  <a:cubicBezTo>
                    <a:pt x="28" y="52"/>
                    <a:pt x="28" y="55"/>
                    <a:pt x="27" y="57"/>
                  </a:cubicBezTo>
                  <a:cubicBezTo>
                    <a:pt x="26" y="59"/>
                    <a:pt x="25" y="61"/>
                    <a:pt x="24" y="64"/>
                  </a:cubicBezTo>
                  <a:cubicBezTo>
                    <a:pt x="23" y="66"/>
                    <a:pt x="21" y="68"/>
                    <a:pt x="19" y="68"/>
                  </a:cubicBezTo>
                  <a:cubicBezTo>
                    <a:pt x="11" y="68"/>
                    <a:pt x="11" y="68"/>
                    <a:pt x="11" y="68"/>
                  </a:cubicBezTo>
                  <a:cubicBezTo>
                    <a:pt x="5" y="68"/>
                    <a:pt x="0" y="73"/>
                    <a:pt x="0" y="78"/>
                  </a:cubicBezTo>
                  <a:cubicBezTo>
                    <a:pt x="0" y="92"/>
                    <a:pt x="0" y="92"/>
                    <a:pt x="0" y="92"/>
                  </a:cubicBezTo>
                  <a:cubicBezTo>
                    <a:pt x="0" y="97"/>
                    <a:pt x="5" y="102"/>
                    <a:pt x="11" y="102"/>
                  </a:cubicBezTo>
                  <a:cubicBezTo>
                    <a:pt x="19" y="102"/>
                    <a:pt x="19" y="102"/>
                    <a:pt x="19" y="102"/>
                  </a:cubicBezTo>
                  <a:cubicBezTo>
                    <a:pt x="21" y="102"/>
                    <a:pt x="23" y="104"/>
                    <a:pt x="24" y="106"/>
                  </a:cubicBezTo>
                  <a:cubicBezTo>
                    <a:pt x="25" y="108"/>
                    <a:pt x="26" y="111"/>
                    <a:pt x="27" y="113"/>
                  </a:cubicBezTo>
                  <a:cubicBezTo>
                    <a:pt x="28" y="115"/>
                    <a:pt x="28" y="118"/>
                    <a:pt x="26" y="120"/>
                  </a:cubicBezTo>
                  <a:cubicBezTo>
                    <a:pt x="20" y="125"/>
                    <a:pt x="20" y="125"/>
                    <a:pt x="20" y="125"/>
                  </a:cubicBezTo>
                  <a:cubicBezTo>
                    <a:pt x="16" y="129"/>
                    <a:pt x="16" y="136"/>
                    <a:pt x="20" y="140"/>
                  </a:cubicBezTo>
                  <a:cubicBezTo>
                    <a:pt x="30" y="149"/>
                    <a:pt x="30" y="149"/>
                    <a:pt x="30" y="149"/>
                  </a:cubicBezTo>
                  <a:cubicBezTo>
                    <a:pt x="32" y="151"/>
                    <a:pt x="34" y="153"/>
                    <a:pt x="37" y="153"/>
                  </a:cubicBezTo>
                  <a:cubicBezTo>
                    <a:pt x="40" y="153"/>
                    <a:pt x="42" y="151"/>
                    <a:pt x="44" y="149"/>
                  </a:cubicBezTo>
                  <a:cubicBezTo>
                    <a:pt x="50" y="144"/>
                    <a:pt x="50" y="144"/>
                    <a:pt x="50" y="144"/>
                  </a:cubicBezTo>
                  <a:cubicBezTo>
                    <a:pt x="51" y="143"/>
                    <a:pt x="53" y="142"/>
                    <a:pt x="54" y="142"/>
                  </a:cubicBezTo>
                  <a:cubicBezTo>
                    <a:pt x="55" y="142"/>
                    <a:pt x="56" y="142"/>
                    <a:pt x="57" y="143"/>
                  </a:cubicBezTo>
                  <a:cubicBezTo>
                    <a:pt x="59" y="144"/>
                    <a:pt x="61" y="145"/>
                    <a:pt x="64" y="146"/>
                  </a:cubicBezTo>
                  <a:cubicBezTo>
                    <a:pt x="66" y="146"/>
                    <a:pt x="68" y="149"/>
                    <a:pt x="68" y="151"/>
                  </a:cubicBezTo>
                  <a:cubicBezTo>
                    <a:pt x="68" y="159"/>
                    <a:pt x="68" y="159"/>
                    <a:pt x="68" y="159"/>
                  </a:cubicBezTo>
                  <a:cubicBezTo>
                    <a:pt x="68" y="165"/>
                    <a:pt x="73" y="170"/>
                    <a:pt x="78" y="170"/>
                  </a:cubicBezTo>
                  <a:cubicBezTo>
                    <a:pt x="92" y="170"/>
                    <a:pt x="92" y="170"/>
                    <a:pt x="92" y="170"/>
                  </a:cubicBezTo>
                  <a:cubicBezTo>
                    <a:pt x="97" y="170"/>
                    <a:pt x="102" y="165"/>
                    <a:pt x="102" y="159"/>
                  </a:cubicBezTo>
                  <a:cubicBezTo>
                    <a:pt x="102" y="151"/>
                    <a:pt x="102" y="151"/>
                    <a:pt x="102" y="151"/>
                  </a:cubicBezTo>
                  <a:cubicBezTo>
                    <a:pt x="102" y="149"/>
                    <a:pt x="104" y="146"/>
                    <a:pt x="106" y="146"/>
                  </a:cubicBezTo>
                  <a:cubicBezTo>
                    <a:pt x="108" y="145"/>
                    <a:pt x="111" y="144"/>
                    <a:pt x="113" y="143"/>
                  </a:cubicBezTo>
                  <a:cubicBezTo>
                    <a:pt x="114" y="142"/>
                    <a:pt x="115" y="142"/>
                    <a:pt x="116" y="142"/>
                  </a:cubicBezTo>
                  <a:cubicBezTo>
                    <a:pt x="117" y="142"/>
                    <a:pt x="119" y="143"/>
                    <a:pt x="120" y="144"/>
                  </a:cubicBezTo>
                  <a:cubicBezTo>
                    <a:pt x="125" y="149"/>
                    <a:pt x="125" y="149"/>
                    <a:pt x="125" y="149"/>
                  </a:cubicBezTo>
                  <a:cubicBezTo>
                    <a:pt x="127" y="151"/>
                    <a:pt x="130" y="153"/>
                    <a:pt x="133" y="153"/>
                  </a:cubicBezTo>
                  <a:cubicBezTo>
                    <a:pt x="136" y="153"/>
                    <a:pt x="138" y="151"/>
                    <a:pt x="140" y="149"/>
                  </a:cubicBezTo>
                  <a:cubicBezTo>
                    <a:pt x="150" y="140"/>
                    <a:pt x="150" y="140"/>
                    <a:pt x="150" y="140"/>
                  </a:cubicBezTo>
                  <a:cubicBezTo>
                    <a:pt x="154" y="136"/>
                    <a:pt x="154" y="129"/>
                    <a:pt x="150" y="125"/>
                  </a:cubicBezTo>
                  <a:cubicBezTo>
                    <a:pt x="144" y="120"/>
                    <a:pt x="144" y="120"/>
                    <a:pt x="144" y="120"/>
                  </a:cubicBezTo>
                  <a:cubicBezTo>
                    <a:pt x="142" y="118"/>
                    <a:pt x="142" y="115"/>
                    <a:pt x="143" y="113"/>
                  </a:cubicBezTo>
                  <a:cubicBezTo>
                    <a:pt x="144" y="111"/>
                    <a:pt x="145" y="108"/>
                    <a:pt x="146" y="106"/>
                  </a:cubicBezTo>
                  <a:cubicBezTo>
                    <a:pt x="146" y="104"/>
                    <a:pt x="149" y="102"/>
                    <a:pt x="151" y="102"/>
                  </a:cubicBezTo>
                  <a:cubicBezTo>
                    <a:pt x="159" y="102"/>
                    <a:pt x="159" y="102"/>
                    <a:pt x="159" y="102"/>
                  </a:cubicBezTo>
                  <a:cubicBezTo>
                    <a:pt x="165" y="102"/>
                    <a:pt x="170" y="97"/>
                    <a:pt x="170" y="92"/>
                  </a:cubicBezTo>
                  <a:cubicBezTo>
                    <a:pt x="170" y="78"/>
                    <a:pt x="170" y="78"/>
                    <a:pt x="170" y="78"/>
                  </a:cubicBezTo>
                  <a:cubicBezTo>
                    <a:pt x="170" y="73"/>
                    <a:pt x="165" y="68"/>
                    <a:pt x="159" y="68"/>
                  </a:cubicBezTo>
                  <a:moveTo>
                    <a:pt x="115" y="85"/>
                  </a:moveTo>
                  <a:cubicBezTo>
                    <a:pt x="115" y="102"/>
                    <a:pt x="102" y="115"/>
                    <a:pt x="85" y="115"/>
                  </a:cubicBezTo>
                  <a:cubicBezTo>
                    <a:pt x="68" y="115"/>
                    <a:pt x="55" y="102"/>
                    <a:pt x="55" y="85"/>
                  </a:cubicBezTo>
                  <a:cubicBezTo>
                    <a:pt x="55" y="68"/>
                    <a:pt x="68" y="54"/>
                    <a:pt x="85" y="54"/>
                  </a:cubicBezTo>
                  <a:cubicBezTo>
                    <a:pt x="102" y="54"/>
                    <a:pt x="115" y="68"/>
                    <a:pt x="115" y="85"/>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sp>
          <p:nvSpPr>
            <p:cNvPr id="69" name="Freeform 102">
              <a:extLst>
                <a:ext uri="{FF2B5EF4-FFF2-40B4-BE49-F238E27FC236}">
                  <a16:creationId xmlns:a16="http://schemas.microsoft.com/office/drawing/2014/main" id="{D9A3D78A-09A4-44C7-BAE9-DE636E63560E}"/>
                </a:ext>
              </a:extLst>
            </p:cNvPr>
            <p:cNvSpPr>
              <a:spLocks noEditPoints="1"/>
            </p:cNvSpPr>
            <p:nvPr/>
          </p:nvSpPr>
          <p:spPr bwMode="auto">
            <a:xfrm>
              <a:off x="11417301" y="2544763"/>
              <a:ext cx="188913" cy="187325"/>
            </a:xfrm>
            <a:custGeom>
              <a:avLst/>
              <a:gdLst>
                <a:gd name="T0" fmla="*/ 77 w 88"/>
                <a:gd name="T1" fmla="*/ 54 h 88"/>
                <a:gd name="T2" fmla="*/ 88 w 88"/>
                <a:gd name="T3" fmla="*/ 47 h 88"/>
                <a:gd name="T4" fmla="*/ 81 w 88"/>
                <a:gd name="T5" fmla="*/ 34 h 88"/>
                <a:gd name="T6" fmla="*/ 76 w 88"/>
                <a:gd name="T7" fmla="*/ 33 h 88"/>
                <a:gd name="T8" fmla="*/ 75 w 88"/>
                <a:gd name="T9" fmla="*/ 28 h 88"/>
                <a:gd name="T10" fmla="*/ 78 w 88"/>
                <a:gd name="T11" fmla="*/ 15 h 88"/>
                <a:gd name="T12" fmla="*/ 68 w 88"/>
                <a:gd name="T13" fmla="*/ 8 h 88"/>
                <a:gd name="T14" fmla="*/ 60 w 88"/>
                <a:gd name="T15" fmla="*/ 13 h 88"/>
                <a:gd name="T16" fmla="*/ 59 w 88"/>
                <a:gd name="T17" fmla="*/ 13 h 88"/>
                <a:gd name="T18" fmla="*/ 54 w 88"/>
                <a:gd name="T19" fmla="*/ 11 h 88"/>
                <a:gd name="T20" fmla="*/ 47 w 88"/>
                <a:gd name="T21" fmla="*/ 0 h 88"/>
                <a:gd name="T22" fmla="*/ 34 w 88"/>
                <a:gd name="T23" fmla="*/ 7 h 88"/>
                <a:gd name="T24" fmla="*/ 33 w 88"/>
                <a:gd name="T25" fmla="*/ 12 h 88"/>
                <a:gd name="T26" fmla="*/ 29 w 88"/>
                <a:gd name="T27" fmla="*/ 14 h 88"/>
                <a:gd name="T28" fmla="*/ 25 w 88"/>
                <a:gd name="T29" fmla="*/ 11 h 88"/>
                <a:gd name="T30" fmla="*/ 15 w 88"/>
                <a:gd name="T31" fmla="*/ 11 h 88"/>
                <a:gd name="T32" fmla="*/ 11 w 88"/>
                <a:gd name="T33" fmla="*/ 25 h 88"/>
                <a:gd name="T34" fmla="*/ 14 w 88"/>
                <a:gd name="T35" fmla="*/ 29 h 88"/>
                <a:gd name="T36" fmla="*/ 11 w 88"/>
                <a:gd name="T37" fmla="*/ 34 h 88"/>
                <a:gd name="T38" fmla="*/ 0 w 88"/>
                <a:gd name="T39" fmla="*/ 41 h 88"/>
                <a:gd name="T40" fmla="*/ 7 w 88"/>
                <a:gd name="T41" fmla="*/ 54 h 88"/>
                <a:gd name="T42" fmla="*/ 12 w 88"/>
                <a:gd name="T43" fmla="*/ 55 h 88"/>
                <a:gd name="T44" fmla="*/ 13 w 88"/>
                <a:gd name="T45" fmla="*/ 60 h 88"/>
                <a:gd name="T46" fmla="*/ 9 w 88"/>
                <a:gd name="T47" fmla="*/ 68 h 88"/>
                <a:gd name="T48" fmla="*/ 15 w 88"/>
                <a:gd name="T49" fmla="*/ 78 h 88"/>
                <a:gd name="T50" fmla="*/ 25 w 88"/>
                <a:gd name="T51" fmla="*/ 78 h 88"/>
                <a:gd name="T52" fmla="*/ 29 w 88"/>
                <a:gd name="T53" fmla="*/ 74 h 88"/>
                <a:gd name="T54" fmla="*/ 33 w 88"/>
                <a:gd name="T55" fmla="*/ 76 h 88"/>
                <a:gd name="T56" fmla="*/ 34 w 88"/>
                <a:gd name="T57" fmla="*/ 81 h 88"/>
                <a:gd name="T58" fmla="*/ 47 w 88"/>
                <a:gd name="T59" fmla="*/ 88 h 88"/>
                <a:gd name="T60" fmla="*/ 54 w 88"/>
                <a:gd name="T61" fmla="*/ 77 h 88"/>
                <a:gd name="T62" fmla="*/ 59 w 88"/>
                <a:gd name="T63" fmla="*/ 75 h 88"/>
                <a:gd name="T64" fmla="*/ 60 w 88"/>
                <a:gd name="T65" fmla="*/ 75 h 88"/>
                <a:gd name="T66" fmla="*/ 68 w 88"/>
                <a:gd name="T67" fmla="*/ 80 h 88"/>
                <a:gd name="T68" fmla="*/ 78 w 88"/>
                <a:gd name="T69" fmla="*/ 73 h 88"/>
                <a:gd name="T70" fmla="*/ 75 w 88"/>
                <a:gd name="T71" fmla="*/ 60 h 88"/>
                <a:gd name="T72" fmla="*/ 76 w 88"/>
                <a:gd name="T73" fmla="*/ 55 h 88"/>
                <a:gd name="T74" fmla="*/ 44 w 88"/>
                <a:gd name="T75" fmla="*/ 58 h 88"/>
                <a:gd name="T76" fmla="*/ 44 w 88"/>
                <a:gd name="T77" fmla="*/ 3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8" h="88">
                  <a:moveTo>
                    <a:pt x="76" y="55"/>
                  </a:moveTo>
                  <a:cubicBezTo>
                    <a:pt x="76" y="55"/>
                    <a:pt x="77" y="54"/>
                    <a:pt x="77" y="54"/>
                  </a:cubicBezTo>
                  <a:cubicBezTo>
                    <a:pt x="81" y="54"/>
                    <a:pt x="81" y="54"/>
                    <a:pt x="81" y="54"/>
                  </a:cubicBezTo>
                  <a:cubicBezTo>
                    <a:pt x="85" y="54"/>
                    <a:pt x="88" y="51"/>
                    <a:pt x="88" y="47"/>
                  </a:cubicBezTo>
                  <a:cubicBezTo>
                    <a:pt x="88" y="41"/>
                    <a:pt x="88" y="41"/>
                    <a:pt x="88" y="41"/>
                  </a:cubicBezTo>
                  <a:cubicBezTo>
                    <a:pt x="88" y="37"/>
                    <a:pt x="85" y="34"/>
                    <a:pt x="81" y="34"/>
                  </a:cubicBezTo>
                  <a:cubicBezTo>
                    <a:pt x="77" y="34"/>
                    <a:pt x="77" y="34"/>
                    <a:pt x="77" y="34"/>
                  </a:cubicBezTo>
                  <a:cubicBezTo>
                    <a:pt x="77" y="34"/>
                    <a:pt x="76" y="33"/>
                    <a:pt x="76" y="33"/>
                  </a:cubicBezTo>
                  <a:cubicBezTo>
                    <a:pt x="76" y="32"/>
                    <a:pt x="75" y="30"/>
                    <a:pt x="75" y="29"/>
                  </a:cubicBezTo>
                  <a:cubicBezTo>
                    <a:pt x="74" y="29"/>
                    <a:pt x="75" y="28"/>
                    <a:pt x="75" y="28"/>
                  </a:cubicBezTo>
                  <a:cubicBezTo>
                    <a:pt x="78" y="25"/>
                    <a:pt x="78" y="25"/>
                    <a:pt x="78" y="25"/>
                  </a:cubicBezTo>
                  <a:cubicBezTo>
                    <a:pt x="80" y="22"/>
                    <a:pt x="80" y="18"/>
                    <a:pt x="78" y="15"/>
                  </a:cubicBezTo>
                  <a:cubicBezTo>
                    <a:pt x="73" y="11"/>
                    <a:pt x="73" y="11"/>
                    <a:pt x="73" y="11"/>
                  </a:cubicBezTo>
                  <a:cubicBezTo>
                    <a:pt x="72" y="9"/>
                    <a:pt x="70" y="8"/>
                    <a:pt x="68" y="8"/>
                  </a:cubicBezTo>
                  <a:cubicBezTo>
                    <a:pt x="66" y="8"/>
                    <a:pt x="64" y="9"/>
                    <a:pt x="63" y="11"/>
                  </a:cubicBezTo>
                  <a:cubicBezTo>
                    <a:pt x="60" y="13"/>
                    <a:pt x="60" y="13"/>
                    <a:pt x="60" y="13"/>
                  </a:cubicBezTo>
                  <a:cubicBezTo>
                    <a:pt x="60" y="13"/>
                    <a:pt x="60" y="14"/>
                    <a:pt x="59" y="14"/>
                  </a:cubicBezTo>
                  <a:cubicBezTo>
                    <a:pt x="59" y="13"/>
                    <a:pt x="59" y="13"/>
                    <a:pt x="59" y="13"/>
                  </a:cubicBezTo>
                  <a:cubicBezTo>
                    <a:pt x="58" y="13"/>
                    <a:pt x="56" y="12"/>
                    <a:pt x="55" y="12"/>
                  </a:cubicBezTo>
                  <a:cubicBezTo>
                    <a:pt x="55" y="12"/>
                    <a:pt x="54" y="11"/>
                    <a:pt x="54" y="11"/>
                  </a:cubicBezTo>
                  <a:cubicBezTo>
                    <a:pt x="54" y="7"/>
                    <a:pt x="54" y="7"/>
                    <a:pt x="54" y="7"/>
                  </a:cubicBezTo>
                  <a:cubicBezTo>
                    <a:pt x="54" y="3"/>
                    <a:pt x="51" y="0"/>
                    <a:pt x="47" y="0"/>
                  </a:cubicBezTo>
                  <a:cubicBezTo>
                    <a:pt x="41" y="0"/>
                    <a:pt x="41" y="0"/>
                    <a:pt x="41" y="0"/>
                  </a:cubicBezTo>
                  <a:cubicBezTo>
                    <a:pt x="37" y="0"/>
                    <a:pt x="34" y="3"/>
                    <a:pt x="34" y="7"/>
                  </a:cubicBezTo>
                  <a:cubicBezTo>
                    <a:pt x="34" y="11"/>
                    <a:pt x="34" y="11"/>
                    <a:pt x="34" y="11"/>
                  </a:cubicBezTo>
                  <a:cubicBezTo>
                    <a:pt x="34" y="11"/>
                    <a:pt x="33" y="12"/>
                    <a:pt x="33" y="12"/>
                  </a:cubicBezTo>
                  <a:cubicBezTo>
                    <a:pt x="32" y="12"/>
                    <a:pt x="31" y="13"/>
                    <a:pt x="29" y="13"/>
                  </a:cubicBezTo>
                  <a:cubicBezTo>
                    <a:pt x="29" y="14"/>
                    <a:pt x="29" y="14"/>
                    <a:pt x="29" y="14"/>
                  </a:cubicBezTo>
                  <a:cubicBezTo>
                    <a:pt x="28" y="14"/>
                    <a:pt x="28" y="13"/>
                    <a:pt x="28" y="13"/>
                  </a:cubicBezTo>
                  <a:cubicBezTo>
                    <a:pt x="25" y="11"/>
                    <a:pt x="25" y="11"/>
                    <a:pt x="25" y="11"/>
                  </a:cubicBezTo>
                  <a:cubicBezTo>
                    <a:pt x="24" y="9"/>
                    <a:pt x="22" y="8"/>
                    <a:pt x="20" y="8"/>
                  </a:cubicBezTo>
                  <a:cubicBezTo>
                    <a:pt x="18" y="8"/>
                    <a:pt x="17" y="9"/>
                    <a:pt x="15" y="11"/>
                  </a:cubicBezTo>
                  <a:cubicBezTo>
                    <a:pt x="11" y="15"/>
                    <a:pt x="11" y="15"/>
                    <a:pt x="11" y="15"/>
                  </a:cubicBezTo>
                  <a:cubicBezTo>
                    <a:pt x="8" y="18"/>
                    <a:pt x="8" y="22"/>
                    <a:pt x="11" y="25"/>
                  </a:cubicBezTo>
                  <a:cubicBezTo>
                    <a:pt x="13" y="28"/>
                    <a:pt x="13" y="28"/>
                    <a:pt x="13" y="28"/>
                  </a:cubicBezTo>
                  <a:cubicBezTo>
                    <a:pt x="14" y="28"/>
                    <a:pt x="14" y="29"/>
                    <a:pt x="14" y="29"/>
                  </a:cubicBezTo>
                  <a:cubicBezTo>
                    <a:pt x="13" y="30"/>
                    <a:pt x="13" y="32"/>
                    <a:pt x="12" y="33"/>
                  </a:cubicBezTo>
                  <a:cubicBezTo>
                    <a:pt x="12" y="33"/>
                    <a:pt x="11" y="34"/>
                    <a:pt x="11" y="34"/>
                  </a:cubicBezTo>
                  <a:cubicBezTo>
                    <a:pt x="7" y="34"/>
                    <a:pt x="7" y="34"/>
                    <a:pt x="7" y="34"/>
                  </a:cubicBezTo>
                  <a:cubicBezTo>
                    <a:pt x="3" y="34"/>
                    <a:pt x="0" y="37"/>
                    <a:pt x="0" y="41"/>
                  </a:cubicBezTo>
                  <a:cubicBezTo>
                    <a:pt x="0" y="47"/>
                    <a:pt x="0" y="47"/>
                    <a:pt x="0" y="47"/>
                  </a:cubicBezTo>
                  <a:cubicBezTo>
                    <a:pt x="0" y="51"/>
                    <a:pt x="3" y="54"/>
                    <a:pt x="7" y="54"/>
                  </a:cubicBezTo>
                  <a:cubicBezTo>
                    <a:pt x="11" y="54"/>
                    <a:pt x="11" y="54"/>
                    <a:pt x="11" y="54"/>
                  </a:cubicBezTo>
                  <a:cubicBezTo>
                    <a:pt x="11" y="54"/>
                    <a:pt x="12" y="55"/>
                    <a:pt x="12" y="55"/>
                  </a:cubicBezTo>
                  <a:cubicBezTo>
                    <a:pt x="13" y="56"/>
                    <a:pt x="13" y="58"/>
                    <a:pt x="14" y="59"/>
                  </a:cubicBezTo>
                  <a:cubicBezTo>
                    <a:pt x="14" y="59"/>
                    <a:pt x="14" y="60"/>
                    <a:pt x="13" y="60"/>
                  </a:cubicBezTo>
                  <a:cubicBezTo>
                    <a:pt x="11" y="63"/>
                    <a:pt x="11" y="63"/>
                    <a:pt x="11" y="63"/>
                  </a:cubicBezTo>
                  <a:cubicBezTo>
                    <a:pt x="9" y="64"/>
                    <a:pt x="9" y="66"/>
                    <a:pt x="9" y="68"/>
                  </a:cubicBezTo>
                  <a:cubicBezTo>
                    <a:pt x="9" y="70"/>
                    <a:pt x="9" y="72"/>
                    <a:pt x="11" y="73"/>
                  </a:cubicBezTo>
                  <a:cubicBezTo>
                    <a:pt x="15" y="78"/>
                    <a:pt x="15" y="78"/>
                    <a:pt x="15" y="78"/>
                  </a:cubicBezTo>
                  <a:cubicBezTo>
                    <a:pt x="17" y="79"/>
                    <a:pt x="18" y="80"/>
                    <a:pt x="20" y="80"/>
                  </a:cubicBezTo>
                  <a:cubicBezTo>
                    <a:pt x="22" y="80"/>
                    <a:pt x="24" y="79"/>
                    <a:pt x="25" y="78"/>
                  </a:cubicBezTo>
                  <a:cubicBezTo>
                    <a:pt x="28" y="75"/>
                    <a:pt x="28" y="75"/>
                    <a:pt x="28" y="75"/>
                  </a:cubicBezTo>
                  <a:cubicBezTo>
                    <a:pt x="28" y="75"/>
                    <a:pt x="28" y="74"/>
                    <a:pt x="29" y="74"/>
                  </a:cubicBezTo>
                  <a:cubicBezTo>
                    <a:pt x="29" y="75"/>
                    <a:pt x="29" y="75"/>
                    <a:pt x="29" y="75"/>
                  </a:cubicBezTo>
                  <a:cubicBezTo>
                    <a:pt x="31" y="75"/>
                    <a:pt x="32" y="76"/>
                    <a:pt x="33" y="76"/>
                  </a:cubicBezTo>
                  <a:cubicBezTo>
                    <a:pt x="33" y="76"/>
                    <a:pt x="34" y="77"/>
                    <a:pt x="34" y="77"/>
                  </a:cubicBezTo>
                  <a:cubicBezTo>
                    <a:pt x="34" y="81"/>
                    <a:pt x="34" y="81"/>
                    <a:pt x="34" y="81"/>
                  </a:cubicBezTo>
                  <a:cubicBezTo>
                    <a:pt x="34" y="85"/>
                    <a:pt x="37" y="88"/>
                    <a:pt x="41" y="88"/>
                  </a:cubicBezTo>
                  <a:cubicBezTo>
                    <a:pt x="47" y="88"/>
                    <a:pt x="47" y="88"/>
                    <a:pt x="47" y="88"/>
                  </a:cubicBezTo>
                  <a:cubicBezTo>
                    <a:pt x="51" y="88"/>
                    <a:pt x="54" y="85"/>
                    <a:pt x="54" y="81"/>
                  </a:cubicBezTo>
                  <a:cubicBezTo>
                    <a:pt x="54" y="77"/>
                    <a:pt x="54" y="77"/>
                    <a:pt x="54" y="77"/>
                  </a:cubicBezTo>
                  <a:cubicBezTo>
                    <a:pt x="54" y="77"/>
                    <a:pt x="55" y="76"/>
                    <a:pt x="55" y="76"/>
                  </a:cubicBezTo>
                  <a:cubicBezTo>
                    <a:pt x="56" y="76"/>
                    <a:pt x="58" y="75"/>
                    <a:pt x="59" y="75"/>
                  </a:cubicBezTo>
                  <a:cubicBezTo>
                    <a:pt x="59" y="74"/>
                    <a:pt x="59" y="74"/>
                    <a:pt x="59" y="74"/>
                  </a:cubicBezTo>
                  <a:cubicBezTo>
                    <a:pt x="60" y="74"/>
                    <a:pt x="60" y="75"/>
                    <a:pt x="60" y="75"/>
                  </a:cubicBezTo>
                  <a:cubicBezTo>
                    <a:pt x="63" y="78"/>
                    <a:pt x="63" y="78"/>
                    <a:pt x="63" y="78"/>
                  </a:cubicBezTo>
                  <a:cubicBezTo>
                    <a:pt x="64" y="79"/>
                    <a:pt x="66" y="80"/>
                    <a:pt x="68" y="80"/>
                  </a:cubicBezTo>
                  <a:cubicBezTo>
                    <a:pt x="70" y="80"/>
                    <a:pt x="72" y="79"/>
                    <a:pt x="73" y="78"/>
                  </a:cubicBezTo>
                  <a:cubicBezTo>
                    <a:pt x="78" y="73"/>
                    <a:pt x="78" y="73"/>
                    <a:pt x="78" y="73"/>
                  </a:cubicBezTo>
                  <a:cubicBezTo>
                    <a:pt x="80" y="70"/>
                    <a:pt x="80" y="66"/>
                    <a:pt x="78" y="63"/>
                  </a:cubicBezTo>
                  <a:cubicBezTo>
                    <a:pt x="75" y="60"/>
                    <a:pt x="75" y="60"/>
                    <a:pt x="75" y="60"/>
                  </a:cubicBezTo>
                  <a:cubicBezTo>
                    <a:pt x="75" y="60"/>
                    <a:pt x="74" y="59"/>
                    <a:pt x="75" y="59"/>
                  </a:cubicBezTo>
                  <a:cubicBezTo>
                    <a:pt x="75" y="58"/>
                    <a:pt x="76" y="56"/>
                    <a:pt x="76" y="55"/>
                  </a:cubicBezTo>
                  <a:close/>
                  <a:moveTo>
                    <a:pt x="58" y="44"/>
                  </a:moveTo>
                  <a:cubicBezTo>
                    <a:pt x="58" y="51"/>
                    <a:pt x="52" y="58"/>
                    <a:pt x="44" y="58"/>
                  </a:cubicBezTo>
                  <a:cubicBezTo>
                    <a:pt x="37" y="58"/>
                    <a:pt x="31" y="51"/>
                    <a:pt x="31" y="44"/>
                  </a:cubicBezTo>
                  <a:cubicBezTo>
                    <a:pt x="31" y="37"/>
                    <a:pt x="37" y="31"/>
                    <a:pt x="44" y="31"/>
                  </a:cubicBezTo>
                  <a:cubicBezTo>
                    <a:pt x="52" y="31"/>
                    <a:pt x="58" y="37"/>
                    <a:pt x="58" y="44"/>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grpSp>
      <p:sp>
        <p:nvSpPr>
          <p:cNvPr id="70" name="矩形 69">
            <a:extLst>
              <a:ext uri="{FF2B5EF4-FFF2-40B4-BE49-F238E27FC236}">
                <a16:creationId xmlns:a16="http://schemas.microsoft.com/office/drawing/2014/main" id="{BB9AEC10-5920-4393-A55F-7D19097001F2}"/>
              </a:ext>
            </a:extLst>
          </p:cNvPr>
          <p:cNvSpPr/>
          <p:nvPr/>
        </p:nvSpPr>
        <p:spPr>
          <a:xfrm>
            <a:off x="4928870" y="3587750"/>
            <a:ext cx="803275" cy="1754326"/>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lstStyle/>
          <a:p>
            <a:pPr algn="ctr"/>
            <a:r>
              <a:rPr lang="zh-CN" altLang="en-US" sz="3600" b="1" dirty="0">
                <a:solidFill>
                  <a:schemeClr val="accent4"/>
                </a:solidFill>
                <a:effectLst/>
              </a:rPr>
              <a:t>小程序</a:t>
            </a:r>
          </a:p>
        </p:txBody>
      </p:sp>
      <p:sp>
        <p:nvSpPr>
          <p:cNvPr id="71" name="矩形 70">
            <a:extLst>
              <a:ext uri="{FF2B5EF4-FFF2-40B4-BE49-F238E27FC236}">
                <a16:creationId xmlns:a16="http://schemas.microsoft.com/office/drawing/2014/main" id="{E8AC295D-EBEF-4994-9A6C-970F76C56D87}"/>
              </a:ext>
            </a:extLst>
          </p:cNvPr>
          <p:cNvSpPr/>
          <p:nvPr/>
        </p:nvSpPr>
        <p:spPr>
          <a:xfrm>
            <a:off x="6416771" y="3928652"/>
            <a:ext cx="803910" cy="1200329"/>
          </a:xfrm>
          <a:prstGeom prst="rect">
            <a:avLst/>
          </a:prstGeom>
          <a:noFill/>
          <a:ln>
            <a:noFill/>
          </a:ln>
        </p:spPr>
        <p:txBody>
          <a:bodyPr wrap="square" rtlCol="0" anchor="t">
            <a:spAutoFit/>
            <a:scene3d>
              <a:camera prst="orthographicFront"/>
              <a:lightRig rig="soft" dir="t">
                <a:rot lat="0" lon="0" rev="15600000"/>
              </a:lightRig>
            </a:scene3d>
            <a:sp3d extrusionH="57150" prstMaterial="softEdge">
              <a:bevelT w="25400" h="38100"/>
            </a:sp3d>
          </a:bodyPr>
          <a:lstStyle/>
          <a:p>
            <a:pPr algn="ctr"/>
            <a:r>
              <a:rPr lang="zh-CN" altLang="en-US" sz="3600" b="1" dirty="0">
                <a:solidFill>
                  <a:schemeClr val="accent4"/>
                </a:solidFill>
                <a:effectLst/>
              </a:rPr>
              <a:t>后端</a:t>
            </a:r>
          </a:p>
        </p:txBody>
      </p:sp>
      <p:sp>
        <p:nvSpPr>
          <p:cNvPr id="2" name="文本框 1">
            <a:extLst>
              <a:ext uri="{FF2B5EF4-FFF2-40B4-BE49-F238E27FC236}">
                <a16:creationId xmlns:a16="http://schemas.microsoft.com/office/drawing/2014/main" id="{072F2230-0BEA-414E-BFA7-76CBAC430465}"/>
              </a:ext>
            </a:extLst>
          </p:cNvPr>
          <p:cNvSpPr txBox="1"/>
          <p:nvPr/>
        </p:nvSpPr>
        <p:spPr>
          <a:xfrm flipH="1">
            <a:off x="8238353" y="1585266"/>
            <a:ext cx="1353542" cy="1477328"/>
          </a:xfrm>
          <a:prstGeom prst="rect">
            <a:avLst/>
          </a:prstGeom>
          <a:noFill/>
        </p:spPr>
        <p:txBody>
          <a:bodyPr wrap="square" rtlCol="0">
            <a:spAutoFit/>
          </a:bodyPr>
          <a:lstStyle/>
          <a:p>
            <a:r>
              <a:rPr lang="zh-CN" altLang="en-US" dirty="0"/>
              <a:t>用户信息管理，信息管理，歌曲歌词名称等信息的管理</a:t>
            </a:r>
          </a:p>
        </p:txBody>
      </p:sp>
    </p:spTree>
    <p:extLst>
      <p:ext uri="{BB962C8B-B14F-4D97-AF65-F5344CB8AC3E}">
        <p14:creationId xmlns:p14="http://schemas.microsoft.com/office/powerpoint/2010/main" val="338453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A9B74FAF-1757-48A8-BBFB-722E8E1D6FA4}"/>
              </a:ext>
            </a:extLst>
          </p:cNvPr>
          <p:cNvSpPr/>
          <p:nvPr/>
        </p:nvSpPr>
        <p:spPr>
          <a:xfrm>
            <a:off x="504592" y="698997"/>
            <a:ext cx="3536195" cy="246221"/>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后台</a:t>
            </a:r>
          </a:p>
        </p:txBody>
      </p:sp>
      <p:sp>
        <p:nvSpPr>
          <p:cNvPr id="6" name="标题 5" hidden="1">
            <a:extLst>
              <a:ext uri="{FF2B5EF4-FFF2-40B4-BE49-F238E27FC236}">
                <a16:creationId xmlns:a16="http://schemas.microsoft.com/office/drawing/2014/main" id="{369BDDB6-A69A-415D-B73D-D630C736A22A}"/>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11</a:t>
            </a:r>
            <a:endParaRPr lang="zh-CN" altLang="en-US" dirty="0">
              <a:latin typeface="Microsoft YaHei UI" panose="020B0503020204020204" pitchFamily="34" charset="-122"/>
              <a:ea typeface="Microsoft YaHei UI" panose="020B0503020204020204" pitchFamily="34" charset="-122"/>
            </a:endParaRPr>
          </a:p>
        </p:txBody>
      </p:sp>
      <p:pic>
        <p:nvPicPr>
          <p:cNvPr id="10" name="图片 9">
            <a:extLst>
              <a:ext uri="{FF2B5EF4-FFF2-40B4-BE49-F238E27FC236}">
                <a16:creationId xmlns:a16="http://schemas.microsoft.com/office/drawing/2014/main" id="{5F5754C4-97D3-42EB-ADCF-666ED9F6D6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9156" y="2446212"/>
            <a:ext cx="7405688" cy="3463236"/>
          </a:xfrm>
          <a:prstGeom prst="rect">
            <a:avLst/>
          </a:prstGeom>
        </p:spPr>
      </p:pic>
      <p:sp>
        <p:nvSpPr>
          <p:cNvPr id="12" name="长方形 3">
            <a:extLst>
              <a:ext uri="{FF2B5EF4-FFF2-40B4-BE49-F238E27FC236}">
                <a16:creationId xmlns:a16="http://schemas.microsoft.com/office/drawing/2014/main" id="{6897BF6C-2AAC-40BA-842B-D782AEC51D7A}"/>
              </a:ext>
            </a:extLst>
          </p:cNvPr>
          <p:cNvSpPr/>
          <p:nvPr/>
        </p:nvSpPr>
        <p:spPr>
          <a:xfrm>
            <a:off x="504591" y="2573041"/>
            <a:ext cx="3536195" cy="246221"/>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后台的登录界面</a:t>
            </a:r>
          </a:p>
        </p:txBody>
      </p:sp>
    </p:spTree>
    <p:extLst>
      <p:ext uri="{BB962C8B-B14F-4D97-AF65-F5344CB8AC3E}">
        <p14:creationId xmlns:p14="http://schemas.microsoft.com/office/powerpoint/2010/main" val="3626214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A9B74FAF-1757-48A8-BBFB-722E8E1D6FA4}"/>
              </a:ext>
            </a:extLst>
          </p:cNvPr>
          <p:cNvSpPr/>
          <p:nvPr/>
        </p:nvSpPr>
        <p:spPr>
          <a:xfrm>
            <a:off x="504592" y="698997"/>
            <a:ext cx="3536195" cy="246221"/>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后台界面</a:t>
            </a:r>
          </a:p>
        </p:txBody>
      </p:sp>
      <p:sp>
        <p:nvSpPr>
          <p:cNvPr id="6" name="标题 5" hidden="1">
            <a:extLst>
              <a:ext uri="{FF2B5EF4-FFF2-40B4-BE49-F238E27FC236}">
                <a16:creationId xmlns:a16="http://schemas.microsoft.com/office/drawing/2014/main" id="{369BDDB6-A69A-415D-B73D-D630C736A22A}"/>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11</a:t>
            </a:r>
            <a:endParaRPr lang="zh-CN" altLang="en-US" dirty="0">
              <a:latin typeface="Microsoft YaHei UI" panose="020B0503020204020204" pitchFamily="34" charset="-122"/>
              <a:ea typeface="Microsoft YaHei UI" panose="020B0503020204020204" pitchFamily="34" charset="-122"/>
            </a:endParaRPr>
          </a:p>
        </p:txBody>
      </p:sp>
      <p:pic>
        <p:nvPicPr>
          <p:cNvPr id="3" name="图片 2">
            <a:extLst>
              <a:ext uri="{FF2B5EF4-FFF2-40B4-BE49-F238E27FC236}">
                <a16:creationId xmlns:a16="http://schemas.microsoft.com/office/drawing/2014/main" id="{160EB102-2F82-4127-8B3E-CA5129900E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0513" y="2240057"/>
            <a:ext cx="8012906" cy="3656007"/>
          </a:xfrm>
          <a:prstGeom prst="rect">
            <a:avLst/>
          </a:prstGeom>
        </p:spPr>
      </p:pic>
      <p:sp>
        <p:nvSpPr>
          <p:cNvPr id="7" name="长方形 3">
            <a:extLst>
              <a:ext uri="{FF2B5EF4-FFF2-40B4-BE49-F238E27FC236}">
                <a16:creationId xmlns:a16="http://schemas.microsoft.com/office/drawing/2014/main" id="{E0B550DA-D816-4170-BD72-6C8B80BE8BC3}"/>
              </a:ext>
            </a:extLst>
          </p:cNvPr>
          <p:cNvSpPr/>
          <p:nvPr/>
        </p:nvSpPr>
        <p:spPr>
          <a:xfrm>
            <a:off x="504591" y="3023097"/>
            <a:ext cx="3536195" cy="492443"/>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后台界面的歌曲管理的界面，可以对小程序端的歌曲进行添加删除。</a:t>
            </a:r>
          </a:p>
        </p:txBody>
      </p:sp>
    </p:spTree>
    <p:extLst>
      <p:ext uri="{BB962C8B-B14F-4D97-AF65-F5344CB8AC3E}">
        <p14:creationId xmlns:p14="http://schemas.microsoft.com/office/powerpoint/2010/main" val="2412946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长方形 3">
            <a:extLst>
              <a:ext uri="{FF2B5EF4-FFF2-40B4-BE49-F238E27FC236}">
                <a16:creationId xmlns:a16="http://schemas.microsoft.com/office/drawing/2014/main" id="{A9B74FAF-1757-48A8-BBFB-722E8E1D6FA4}"/>
              </a:ext>
            </a:extLst>
          </p:cNvPr>
          <p:cNvSpPr/>
          <p:nvPr/>
        </p:nvSpPr>
        <p:spPr>
          <a:xfrm>
            <a:off x="504592" y="698997"/>
            <a:ext cx="3536195" cy="246221"/>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后台界面</a:t>
            </a:r>
          </a:p>
        </p:txBody>
      </p:sp>
      <p:sp>
        <p:nvSpPr>
          <p:cNvPr id="6" name="标题 5" hidden="1">
            <a:extLst>
              <a:ext uri="{FF2B5EF4-FFF2-40B4-BE49-F238E27FC236}">
                <a16:creationId xmlns:a16="http://schemas.microsoft.com/office/drawing/2014/main" id="{369BDDB6-A69A-415D-B73D-D630C736A22A}"/>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11</a:t>
            </a:r>
            <a:endParaRPr lang="zh-CN" altLang="en-US" dirty="0">
              <a:latin typeface="Microsoft YaHei UI" panose="020B0503020204020204" pitchFamily="34" charset="-122"/>
              <a:ea typeface="Microsoft YaHei UI" panose="020B0503020204020204" pitchFamily="34" charset="-122"/>
            </a:endParaRPr>
          </a:p>
        </p:txBody>
      </p:sp>
      <p:pic>
        <p:nvPicPr>
          <p:cNvPr id="3" name="图片 2">
            <a:extLst>
              <a:ext uri="{FF2B5EF4-FFF2-40B4-BE49-F238E27FC236}">
                <a16:creationId xmlns:a16="http://schemas.microsoft.com/office/drawing/2014/main" id="{7F082899-D2F3-4AB0-B957-D22CA1833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61896" y="1693067"/>
            <a:ext cx="7830104" cy="4257871"/>
          </a:xfrm>
          <a:prstGeom prst="rect">
            <a:avLst/>
          </a:prstGeom>
        </p:spPr>
      </p:pic>
      <p:sp>
        <p:nvSpPr>
          <p:cNvPr id="7" name="长方形 3">
            <a:extLst>
              <a:ext uri="{FF2B5EF4-FFF2-40B4-BE49-F238E27FC236}">
                <a16:creationId xmlns:a16="http://schemas.microsoft.com/office/drawing/2014/main" id="{46880881-DD51-492B-8A1D-D3A7DC1D929A}"/>
              </a:ext>
            </a:extLst>
          </p:cNvPr>
          <p:cNvSpPr/>
          <p:nvPr/>
        </p:nvSpPr>
        <p:spPr>
          <a:xfrm>
            <a:off x="504592" y="2894509"/>
            <a:ext cx="3536195" cy="492443"/>
          </a:xfrm>
          <a:prstGeom prst="rect">
            <a:avLst/>
          </a:prstGeom>
        </p:spPr>
        <p:txBody>
          <a:bodyPr wrap="square" lIns="0" tIns="0" rIns="0" bIns="0" rtlCol="0">
            <a:spAutoFit/>
          </a:bodyPr>
          <a:lstStyle/>
          <a:p>
            <a:pPr rtl="0"/>
            <a:r>
              <a:rPr lang="zh-CN" altLang="en-US" sz="1600"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对于小程序中的歌词进行管理和更改修正的界面。</a:t>
            </a:r>
          </a:p>
        </p:txBody>
      </p:sp>
    </p:spTree>
    <p:extLst>
      <p:ext uri="{BB962C8B-B14F-4D97-AF65-F5344CB8AC3E}">
        <p14:creationId xmlns:p14="http://schemas.microsoft.com/office/powerpoint/2010/main" val="3163604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descr="该图像是一个抽象的装饰形状。 ">
            <a:extLst>
              <a:ext uri="{FF2B5EF4-FFF2-40B4-BE49-F238E27FC236}">
                <a16:creationId xmlns:a16="http://schemas.microsoft.com/office/drawing/2014/main" id="{8E504344-8563-476C-9EF9-4200B272FDC1}"/>
              </a:ext>
            </a:extLst>
          </p:cNvPr>
          <p:cNvGrpSpPr/>
          <p:nvPr/>
        </p:nvGrpSpPr>
        <p:grpSpPr>
          <a:xfrm>
            <a:off x="4855953" y="-2833465"/>
            <a:ext cx="8948964" cy="12105059"/>
            <a:chOff x="4855953" y="-2833465"/>
            <a:chExt cx="8948964" cy="12105059"/>
          </a:xfrm>
        </p:grpSpPr>
        <p:sp>
          <p:nvSpPr>
            <p:cNvPr id="18" name="任意多边形(F) 10">
              <a:extLst>
                <a:ext uri="{FF2B5EF4-FFF2-40B4-BE49-F238E27FC236}">
                  <a16:creationId xmlns:a16="http://schemas.microsoft.com/office/drawing/2014/main" id="{73D22BE5-D5D5-4BF2-A935-5C4AB588B458}"/>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1">
              <a:extLst>
                <a:ext uri="{FF2B5EF4-FFF2-40B4-BE49-F238E27FC236}">
                  <a16:creationId xmlns:a16="http://schemas.microsoft.com/office/drawing/2014/main" id="{C42C174B-303A-45F6-8FF1-93001A3AAFC1}"/>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12">
              <a:extLst>
                <a:ext uri="{FF2B5EF4-FFF2-40B4-BE49-F238E27FC236}">
                  <a16:creationId xmlns:a16="http://schemas.microsoft.com/office/drawing/2014/main" id="{22AA5A4F-A0EB-453F-A699-F817D4616C6F}"/>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24" name="文本框 23">
            <a:extLst>
              <a:ext uri="{FF2B5EF4-FFF2-40B4-BE49-F238E27FC236}">
                <a16:creationId xmlns:a16="http://schemas.microsoft.com/office/drawing/2014/main" id="{C1165547-DF3A-4694-9097-2BDAF2003713}"/>
              </a:ext>
            </a:extLst>
          </p:cNvPr>
          <p:cNvSpPr txBox="1"/>
          <p:nvPr/>
        </p:nvSpPr>
        <p:spPr>
          <a:xfrm>
            <a:off x="535548" y="3894844"/>
            <a:ext cx="5560452"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演示</a:t>
            </a:r>
          </a:p>
        </p:txBody>
      </p:sp>
      <p:sp>
        <p:nvSpPr>
          <p:cNvPr id="3" name="标题 2" hidden="1">
            <a:extLst>
              <a:ext uri="{FF2B5EF4-FFF2-40B4-BE49-F238E27FC236}">
                <a16:creationId xmlns:a16="http://schemas.microsoft.com/office/drawing/2014/main" id="{016C325E-5B69-4D07-BBFB-7DB217A69D48}"/>
              </a:ext>
            </a:extLst>
          </p:cNvPr>
          <p:cNvSpPr>
            <a:spLocks noGrp="1"/>
          </p:cNvSpPr>
          <p:nvPr>
            <p:ph type="ctr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a:t>
            </a:r>
            <a:endParaRPr lang="zh-CN" altLang="en-US" dirty="0">
              <a:latin typeface="Microsoft YaHei UI" panose="020B0503020204020204" pitchFamily="34" charset="-122"/>
              <a:ea typeface="Microsoft YaHei UI" panose="020B0503020204020204" pitchFamily="34" charset="-122"/>
            </a:endParaRPr>
          </a:p>
        </p:txBody>
      </p:sp>
      <p:sp>
        <p:nvSpPr>
          <p:cNvPr id="4" name="文本框 3">
            <a:extLst>
              <a:ext uri="{FF2B5EF4-FFF2-40B4-BE49-F238E27FC236}">
                <a16:creationId xmlns:a16="http://schemas.microsoft.com/office/drawing/2014/main" id="{6F174EF4-A329-4193-8047-3196FCE7B2AE}"/>
              </a:ext>
            </a:extLst>
          </p:cNvPr>
          <p:cNvSpPr txBox="1"/>
          <p:nvPr/>
        </p:nvSpPr>
        <p:spPr>
          <a:xfrm>
            <a:off x="620804" y="3067616"/>
            <a:ext cx="2557696" cy="830997"/>
          </a:xfrm>
          <a:prstGeom prst="rect">
            <a:avLst/>
          </a:prstGeom>
          <a:noFill/>
        </p:spPr>
        <p:txBody>
          <a:bodyPr wrap="square" rtlCol="0">
            <a:spAutoFit/>
          </a:bodyPr>
          <a:lstStyle/>
          <a:p>
            <a:r>
              <a:rPr lang="en-US" altLang="zh-CN" sz="4800" dirty="0">
                <a:solidFill>
                  <a:schemeClr val="bg1">
                    <a:lumMod val="75000"/>
                  </a:schemeClr>
                </a:solidFill>
              </a:rPr>
              <a:t>Part 4</a:t>
            </a:r>
            <a:endParaRPr lang="zh-CN" altLang="en-US" sz="4800" dirty="0">
              <a:solidFill>
                <a:schemeClr val="bg1">
                  <a:lumMod val="75000"/>
                </a:schemeClr>
              </a:solidFill>
            </a:endParaRPr>
          </a:p>
        </p:txBody>
      </p:sp>
    </p:spTree>
    <p:extLst>
      <p:ext uri="{BB962C8B-B14F-4D97-AF65-F5344CB8AC3E}">
        <p14:creationId xmlns:p14="http://schemas.microsoft.com/office/powerpoint/2010/main" val="278977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436B850-15F2-41BC-A54E-6E0F332F011D}"/>
              </a:ext>
            </a:extLst>
          </p:cNvPr>
          <p:cNvSpPr txBox="1"/>
          <p:nvPr/>
        </p:nvSpPr>
        <p:spPr>
          <a:xfrm>
            <a:off x="733192" y="4331033"/>
            <a:ext cx="4845708"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谢谢</a:t>
            </a:r>
          </a:p>
        </p:txBody>
      </p:sp>
      <p:sp>
        <p:nvSpPr>
          <p:cNvPr id="4" name="长方形 3">
            <a:extLst>
              <a:ext uri="{FF2B5EF4-FFF2-40B4-BE49-F238E27FC236}">
                <a16:creationId xmlns:a16="http://schemas.microsoft.com/office/drawing/2014/main" id="{A9B74FAF-1757-48A8-BBFB-722E8E1D6FA4}"/>
              </a:ext>
            </a:extLst>
          </p:cNvPr>
          <p:cNvSpPr/>
          <p:nvPr/>
        </p:nvSpPr>
        <p:spPr>
          <a:xfrm>
            <a:off x="733192" y="5358396"/>
            <a:ext cx="3536195" cy="492443"/>
          </a:xfrm>
          <a:prstGeom prst="rect">
            <a:avLst/>
          </a:prstGeom>
        </p:spPr>
        <p:txBody>
          <a:bodyPr wrap="square" lIns="0" tIns="0" rIns="0" bIns="0" rtlCol="0">
            <a:spAutoFit/>
          </a:bodyPr>
          <a:lstStyle/>
          <a:p>
            <a:pPr rtl="0"/>
            <a:r>
              <a:rPr lang="en-US" altLang="zh-CN" sz="1600" dirty="0">
                <a:latin typeface="Microsoft YaHei UI" panose="020B0503020204020204" pitchFamily="34" charset="-122"/>
                <a:ea typeface="Microsoft YaHei UI" panose="020B0503020204020204" pitchFamily="34" charset="-122"/>
              </a:rPr>
              <a:t>Lorem ipsum dolor sit </a:t>
            </a:r>
            <a:r>
              <a:rPr lang="en-US" altLang="zh-CN" sz="1600" dirty="0" err="1">
                <a:latin typeface="Microsoft YaHei UI" panose="020B0503020204020204" pitchFamily="34" charset="-122"/>
                <a:ea typeface="Microsoft YaHei UI" panose="020B0503020204020204" pitchFamily="34" charset="-122"/>
              </a:rPr>
              <a:t>amet</a:t>
            </a:r>
            <a:r>
              <a:rPr lang="en-US" altLang="zh-CN" sz="1600" dirty="0">
                <a:latin typeface="Microsoft YaHei UI" panose="020B0503020204020204" pitchFamily="34" charset="-122"/>
                <a:ea typeface="Microsoft YaHei UI" panose="020B0503020204020204" pitchFamily="34" charset="-122"/>
              </a:rPr>
              <a:t>, </a:t>
            </a:r>
            <a:r>
              <a:rPr lang="en-US" altLang="zh-CN" sz="1600" dirty="0" err="1">
                <a:latin typeface="Microsoft YaHei UI" panose="020B0503020204020204" pitchFamily="34" charset="-122"/>
                <a:ea typeface="Microsoft YaHei UI" panose="020B0503020204020204" pitchFamily="34" charset="-122"/>
              </a:rPr>
              <a:t>consectetur</a:t>
            </a:r>
            <a:r>
              <a:rPr lang="en-US" altLang="zh-CN" sz="1600" dirty="0">
                <a:latin typeface="Microsoft YaHei UI" panose="020B0503020204020204" pitchFamily="34" charset="-122"/>
                <a:ea typeface="Microsoft YaHei UI" panose="020B0503020204020204" pitchFamily="34" charset="-122"/>
              </a:rPr>
              <a:t> </a:t>
            </a:r>
            <a:r>
              <a:rPr lang="en-US" altLang="zh-CN" sz="1600" dirty="0" err="1">
                <a:latin typeface="Microsoft YaHei UI" panose="020B0503020204020204" pitchFamily="34" charset="-122"/>
                <a:ea typeface="Microsoft YaHei UI" panose="020B0503020204020204" pitchFamily="34" charset="-122"/>
              </a:rPr>
              <a:t>adipiscing</a:t>
            </a:r>
            <a:r>
              <a:rPr lang="en-US" altLang="zh-CN" sz="1600" dirty="0">
                <a:latin typeface="Microsoft YaHei UI" panose="020B0503020204020204" pitchFamily="34" charset="-122"/>
                <a:ea typeface="Microsoft YaHei UI" panose="020B0503020204020204" pitchFamily="34" charset="-122"/>
              </a:rPr>
              <a:t> </a:t>
            </a:r>
            <a:r>
              <a:rPr lang="en-US" altLang="zh-CN" sz="1600" dirty="0" err="1">
                <a:latin typeface="Microsoft YaHei UI" panose="020B0503020204020204" pitchFamily="34" charset="-122"/>
                <a:ea typeface="Microsoft YaHei UI" panose="020B0503020204020204" pitchFamily="34" charset="-122"/>
              </a:rPr>
              <a:t>elit</a:t>
            </a:r>
            <a:r>
              <a:rPr lang="en-US" altLang="zh-CN" sz="1600" dirty="0">
                <a:latin typeface="Microsoft YaHei UI" panose="020B0503020204020204" pitchFamily="34" charset="-122"/>
                <a:ea typeface="Microsoft YaHei UI" panose="020B0503020204020204" pitchFamily="34" charset="-122"/>
              </a:rPr>
              <a:t>. </a:t>
            </a:r>
            <a:endPar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nvGrpSpPr>
          <p:cNvPr id="5" name="组 4" descr="此图像是显示三个人的图标。 ">
            <a:extLst>
              <a:ext uri="{FF2B5EF4-FFF2-40B4-BE49-F238E27FC236}">
                <a16:creationId xmlns:a16="http://schemas.microsoft.com/office/drawing/2014/main" id="{5D1C056A-1D7A-4D89-A2E0-446D9944C6FB}"/>
              </a:ext>
            </a:extLst>
          </p:cNvPr>
          <p:cNvGrpSpPr/>
          <p:nvPr/>
        </p:nvGrpSpPr>
        <p:grpSpPr>
          <a:xfrm>
            <a:off x="791651" y="3549996"/>
            <a:ext cx="569186" cy="530997"/>
            <a:chOff x="-27444701" y="-10180638"/>
            <a:chExt cx="10883901" cy="10153650"/>
          </a:xfrm>
          <a:solidFill>
            <a:schemeClr val="bg1">
              <a:lumMod val="50000"/>
            </a:schemeClr>
          </a:solidFill>
        </p:grpSpPr>
        <p:sp>
          <p:nvSpPr>
            <p:cNvPr id="6" name="任意多边形(F) 35">
              <a:extLst>
                <a:ext uri="{FF2B5EF4-FFF2-40B4-BE49-F238E27FC236}">
                  <a16:creationId xmlns:a16="http://schemas.microsoft.com/office/drawing/2014/main" id="{C9FAB44B-F1A9-406C-8DC0-7BC29AA64A5B}"/>
                </a:ext>
              </a:extLst>
            </p:cNvPr>
            <p:cNvSpPr>
              <a:spLocks/>
            </p:cNvSpPr>
            <p:nvPr/>
          </p:nvSpPr>
          <p:spPr bwMode="auto">
            <a:xfrm>
              <a:off x="-22969538" y="-10180638"/>
              <a:ext cx="1906588" cy="1978025"/>
            </a:xfrm>
            <a:custGeom>
              <a:avLst/>
              <a:gdLst>
                <a:gd name="T0" fmla="*/ 554 w 639"/>
                <a:gd name="T1" fmla="*/ 327 h 664"/>
                <a:gd name="T2" fmla="*/ 438 w 639"/>
                <a:gd name="T3" fmla="*/ 526 h 664"/>
                <a:gd name="T4" fmla="*/ 204 w 639"/>
                <a:gd name="T5" fmla="*/ 521 h 664"/>
                <a:gd name="T6" fmla="*/ 97 w 639"/>
                <a:gd name="T7" fmla="*/ 316 h 664"/>
                <a:gd name="T8" fmla="*/ 222 w 639"/>
                <a:gd name="T9" fmla="*/ 123 h 664"/>
                <a:gd name="T10" fmla="*/ 447 w 639"/>
                <a:gd name="T11" fmla="*/ 133 h 664"/>
                <a:gd name="T12" fmla="*/ 554 w 639"/>
                <a:gd name="T13" fmla="*/ 327 h 664"/>
                <a:gd name="T14" fmla="*/ 638 w 639"/>
                <a:gd name="T15" fmla="*/ 327 h 664"/>
                <a:gd name="T16" fmla="*/ 519 w 639"/>
                <a:gd name="T17" fmla="*/ 82 h 664"/>
                <a:gd name="T18" fmla="*/ 244 w 639"/>
                <a:gd name="T19" fmla="*/ 25 h 664"/>
                <a:gd name="T20" fmla="*/ 39 w 639"/>
                <a:gd name="T21" fmla="*/ 200 h 664"/>
                <a:gd name="T22" fmla="*/ 53 w 639"/>
                <a:gd name="T23" fmla="*/ 482 h 664"/>
                <a:gd name="T24" fmla="*/ 407 w 639"/>
                <a:gd name="T25" fmla="*/ 629 h 664"/>
                <a:gd name="T26" fmla="*/ 638 w 639"/>
                <a:gd name="T27" fmla="*/ 327 h 664"/>
                <a:gd name="T28" fmla="*/ 554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4" y="327"/>
                  </a:moveTo>
                  <a:cubicBezTo>
                    <a:pt x="553" y="410"/>
                    <a:pt x="510" y="485"/>
                    <a:pt x="438" y="526"/>
                  </a:cubicBezTo>
                  <a:cubicBezTo>
                    <a:pt x="365" y="569"/>
                    <a:pt x="275" y="564"/>
                    <a:pt x="204" y="521"/>
                  </a:cubicBezTo>
                  <a:cubicBezTo>
                    <a:pt x="133" y="478"/>
                    <a:pt x="94" y="398"/>
                    <a:pt x="97" y="316"/>
                  </a:cubicBezTo>
                  <a:cubicBezTo>
                    <a:pt x="99" y="234"/>
                    <a:pt x="150" y="161"/>
                    <a:pt x="222" y="123"/>
                  </a:cubicBezTo>
                  <a:cubicBezTo>
                    <a:pt x="292" y="85"/>
                    <a:pt x="379" y="92"/>
                    <a:pt x="447" y="133"/>
                  </a:cubicBezTo>
                  <a:cubicBezTo>
                    <a:pt x="514" y="174"/>
                    <a:pt x="553" y="249"/>
                    <a:pt x="554" y="327"/>
                  </a:cubicBezTo>
                  <a:cubicBezTo>
                    <a:pt x="555" y="381"/>
                    <a:pt x="639" y="381"/>
                    <a:pt x="638" y="327"/>
                  </a:cubicBezTo>
                  <a:cubicBezTo>
                    <a:pt x="637" y="232"/>
                    <a:pt x="594" y="141"/>
                    <a:pt x="519" y="82"/>
                  </a:cubicBezTo>
                  <a:cubicBezTo>
                    <a:pt x="441" y="21"/>
                    <a:pt x="340" y="0"/>
                    <a:pt x="244" y="25"/>
                  </a:cubicBezTo>
                  <a:cubicBezTo>
                    <a:pt x="154" y="48"/>
                    <a:pt x="76" y="116"/>
                    <a:pt x="39" y="200"/>
                  </a:cubicBezTo>
                  <a:cubicBezTo>
                    <a:pt x="0" y="292"/>
                    <a:pt x="5" y="395"/>
                    <a:pt x="53" y="482"/>
                  </a:cubicBezTo>
                  <a:cubicBezTo>
                    <a:pt x="122" y="606"/>
                    <a:pt x="271" y="664"/>
                    <a:pt x="407" y="629"/>
                  </a:cubicBezTo>
                  <a:cubicBezTo>
                    <a:pt x="543" y="594"/>
                    <a:pt x="637" y="466"/>
                    <a:pt x="638" y="327"/>
                  </a:cubicBezTo>
                  <a:cubicBezTo>
                    <a:pt x="639" y="273"/>
                    <a:pt x="555"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7" name="任意多边形 36">
              <a:extLst>
                <a:ext uri="{FF2B5EF4-FFF2-40B4-BE49-F238E27FC236}">
                  <a16:creationId xmlns:a16="http://schemas.microsoft.com/office/drawing/2014/main" id="{12B0F9D4-64CB-42CD-88AA-7E8CAD1F1229}"/>
                </a:ext>
              </a:extLst>
            </p:cNvPr>
            <p:cNvSpPr>
              <a:spLocks/>
            </p:cNvSpPr>
            <p:nvPr/>
          </p:nvSpPr>
          <p:spPr bwMode="auto">
            <a:xfrm>
              <a:off x="-23596600" y="-8610601"/>
              <a:ext cx="3186113" cy="2139950"/>
            </a:xfrm>
            <a:custGeom>
              <a:avLst/>
              <a:gdLst>
                <a:gd name="T0" fmla="*/ 846 w 1068"/>
                <a:gd name="T1" fmla="*/ 102 h 718"/>
                <a:gd name="T2" fmla="*/ 981 w 1068"/>
                <a:gd name="T3" fmla="*/ 330 h 718"/>
                <a:gd name="T4" fmla="*/ 981 w 1068"/>
                <a:gd name="T5" fmla="*/ 480 h 718"/>
                <a:gd name="T6" fmla="*/ 981 w 1068"/>
                <a:gd name="T7" fmla="*/ 559 h 718"/>
                <a:gd name="T8" fmla="*/ 961 w 1068"/>
                <a:gd name="T9" fmla="*/ 618 h 718"/>
                <a:gd name="T10" fmla="*/ 882 w 1068"/>
                <a:gd name="T11" fmla="*/ 634 h 718"/>
                <a:gd name="T12" fmla="*/ 214 w 1068"/>
                <a:gd name="T13" fmla="*/ 634 h 718"/>
                <a:gd name="T14" fmla="*/ 152 w 1068"/>
                <a:gd name="T15" fmla="*/ 634 h 718"/>
                <a:gd name="T16" fmla="*/ 90 w 1068"/>
                <a:gd name="T17" fmla="*/ 571 h 718"/>
                <a:gd name="T18" fmla="*/ 90 w 1068"/>
                <a:gd name="T19" fmla="*/ 524 h 718"/>
                <a:gd name="T20" fmla="*/ 90 w 1068"/>
                <a:gd name="T21" fmla="*/ 355 h 718"/>
                <a:gd name="T22" fmla="*/ 173 w 1068"/>
                <a:gd name="T23" fmla="*/ 144 h 718"/>
                <a:gd name="T24" fmla="*/ 222 w 1068"/>
                <a:gd name="T25" fmla="*/ 104 h 718"/>
                <a:gd name="T26" fmla="*/ 180 w 1068"/>
                <a:gd name="T27" fmla="*/ 31 h 718"/>
                <a:gd name="T28" fmla="*/ 13 w 1068"/>
                <a:gd name="T29" fmla="*/ 277 h 718"/>
                <a:gd name="T30" fmla="*/ 6 w 1068"/>
                <a:gd name="T31" fmla="*/ 448 h 718"/>
                <a:gd name="T32" fmla="*/ 9 w 1068"/>
                <a:gd name="T33" fmla="*/ 604 h 718"/>
                <a:gd name="T34" fmla="*/ 161 w 1068"/>
                <a:gd name="T35" fmla="*/ 718 h 718"/>
                <a:gd name="T36" fmla="*/ 805 w 1068"/>
                <a:gd name="T37" fmla="*/ 718 h 718"/>
                <a:gd name="T38" fmla="*/ 908 w 1068"/>
                <a:gd name="T39" fmla="*/ 718 h 718"/>
                <a:gd name="T40" fmla="*/ 1059 w 1068"/>
                <a:gd name="T41" fmla="*/ 615 h 718"/>
                <a:gd name="T42" fmla="*/ 1065 w 1068"/>
                <a:gd name="T43" fmla="*/ 545 h 718"/>
                <a:gd name="T44" fmla="*/ 1065 w 1068"/>
                <a:gd name="T45" fmla="*/ 456 h 718"/>
                <a:gd name="T46" fmla="*/ 1060 w 1068"/>
                <a:gd name="T47" fmla="*/ 288 h 718"/>
                <a:gd name="T48" fmla="*/ 888 w 1068"/>
                <a:gd name="T49" fmla="*/ 30 h 718"/>
                <a:gd name="T50" fmla="*/ 846 w 1068"/>
                <a:gd name="T51" fmla="*/ 102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8">
                  <a:moveTo>
                    <a:pt x="846" y="102"/>
                  </a:moveTo>
                  <a:cubicBezTo>
                    <a:pt x="924" y="152"/>
                    <a:pt x="975" y="237"/>
                    <a:pt x="981" y="330"/>
                  </a:cubicBezTo>
                  <a:cubicBezTo>
                    <a:pt x="984" y="379"/>
                    <a:pt x="981" y="430"/>
                    <a:pt x="981" y="480"/>
                  </a:cubicBezTo>
                  <a:cubicBezTo>
                    <a:pt x="981" y="506"/>
                    <a:pt x="981" y="533"/>
                    <a:pt x="981" y="559"/>
                  </a:cubicBezTo>
                  <a:cubicBezTo>
                    <a:pt x="981" y="583"/>
                    <a:pt x="978" y="601"/>
                    <a:pt x="961" y="618"/>
                  </a:cubicBezTo>
                  <a:cubicBezTo>
                    <a:pt x="941" y="638"/>
                    <a:pt x="910" y="634"/>
                    <a:pt x="882" y="634"/>
                  </a:cubicBezTo>
                  <a:cubicBezTo>
                    <a:pt x="659" y="634"/>
                    <a:pt x="436" y="634"/>
                    <a:pt x="214" y="634"/>
                  </a:cubicBezTo>
                  <a:cubicBezTo>
                    <a:pt x="193" y="634"/>
                    <a:pt x="173" y="634"/>
                    <a:pt x="152" y="634"/>
                  </a:cubicBezTo>
                  <a:cubicBezTo>
                    <a:pt x="117" y="634"/>
                    <a:pt x="90" y="606"/>
                    <a:pt x="90" y="571"/>
                  </a:cubicBezTo>
                  <a:cubicBezTo>
                    <a:pt x="89" y="556"/>
                    <a:pt x="90" y="540"/>
                    <a:pt x="90" y="524"/>
                  </a:cubicBezTo>
                  <a:cubicBezTo>
                    <a:pt x="90" y="468"/>
                    <a:pt x="90" y="412"/>
                    <a:pt x="90" y="355"/>
                  </a:cubicBezTo>
                  <a:cubicBezTo>
                    <a:pt x="90" y="276"/>
                    <a:pt x="117" y="202"/>
                    <a:pt x="173" y="144"/>
                  </a:cubicBezTo>
                  <a:cubicBezTo>
                    <a:pt x="188" y="129"/>
                    <a:pt x="204" y="116"/>
                    <a:pt x="222" y="104"/>
                  </a:cubicBezTo>
                  <a:cubicBezTo>
                    <a:pt x="267" y="74"/>
                    <a:pt x="225" y="2"/>
                    <a:pt x="180" y="31"/>
                  </a:cubicBezTo>
                  <a:cubicBezTo>
                    <a:pt x="94" y="88"/>
                    <a:pt x="32" y="175"/>
                    <a:pt x="13" y="277"/>
                  </a:cubicBezTo>
                  <a:cubicBezTo>
                    <a:pt x="2" y="333"/>
                    <a:pt x="6" y="391"/>
                    <a:pt x="6" y="448"/>
                  </a:cubicBezTo>
                  <a:cubicBezTo>
                    <a:pt x="6" y="499"/>
                    <a:pt x="0" y="554"/>
                    <a:pt x="9" y="604"/>
                  </a:cubicBezTo>
                  <a:cubicBezTo>
                    <a:pt x="23" y="676"/>
                    <a:pt x="92" y="718"/>
                    <a:pt x="161" y="718"/>
                  </a:cubicBezTo>
                  <a:cubicBezTo>
                    <a:pt x="375" y="718"/>
                    <a:pt x="590" y="718"/>
                    <a:pt x="805" y="718"/>
                  </a:cubicBezTo>
                  <a:cubicBezTo>
                    <a:pt x="839" y="718"/>
                    <a:pt x="873" y="718"/>
                    <a:pt x="908" y="718"/>
                  </a:cubicBezTo>
                  <a:cubicBezTo>
                    <a:pt x="977" y="718"/>
                    <a:pt x="1035" y="682"/>
                    <a:pt x="1059" y="615"/>
                  </a:cubicBezTo>
                  <a:cubicBezTo>
                    <a:pt x="1066" y="593"/>
                    <a:pt x="1065" y="568"/>
                    <a:pt x="1065" y="545"/>
                  </a:cubicBezTo>
                  <a:cubicBezTo>
                    <a:pt x="1065" y="515"/>
                    <a:pt x="1065" y="486"/>
                    <a:pt x="1065" y="456"/>
                  </a:cubicBezTo>
                  <a:cubicBezTo>
                    <a:pt x="1065" y="400"/>
                    <a:pt x="1068" y="344"/>
                    <a:pt x="1060" y="288"/>
                  </a:cubicBezTo>
                  <a:cubicBezTo>
                    <a:pt x="1045" y="182"/>
                    <a:pt x="978" y="87"/>
                    <a:pt x="888" y="30"/>
                  </a:cubicBezTo>
                  <a:cubicBezTo>
                    <a:pt x="843" y="0"/>
                    <a:pt x="801" y="73"/>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8" name="任意多边形(F) 37">
              <a:extLst>
                <a:ext uri="{FF2B5EF4-FFF2-40B4-BE49-F238E27FC236}">
                  <a16:creationId xmlns:a16="http://schemas.microsoft.com/office/drawing/2014/main" id="{0FD5A500-BBCF-4857-86E7-EBF5AA53DDB4}"/>
                </a:ext>
              </a:extLst>
            </p:cNvPr>
            <p:cNvSpPr>
              <a:spLocks/>
            </p:cNvSpPr>
            <p:nvPr/>
          </p:nvSpPr>
          <p:spPr bwMode="auto">
            <a:xfrm>
              <a:off x="-26819225" y="-3736976"/>
              <a:ext cx="1903413" cy="1978025"/>
            </a:xfrm>
            <a:custGeom>
              <a:avLst/>
              <a:gdLst>
                <a:gd name="T0" fmla="*/ 554 w 638"/>
                <a:gd name="T1" fmla="*/ 327 h 664"/>
                <a:gd name="T2" fmla="*/ 437 w 638"/>
                <a:gd name="T3" fmla="*/ 527 h 664"/>
                <a:gd name="T4" fmla="*/ 203 w 638"/>
                <a:gd name="T5" fmla="*/ 521 h 664"/>
                <a:gd name="T6" fmla="*/ 96 w 638"/>
                <a:gd name="T7" fmla="*/ 316 h 664"/>
                <a:gd name="T8" fmla="*/ 222 w 638"/>
                <a:gd name="T9" fmla="*/ 123 h 664"/>
                <a:gd name="T10" fmla="*/ 446 w 638"/>
                <a:gd name="T11" fmla="*/ 133 h 664"/>
                <a:gd name="T12" fmla="*/ 554 w 638"/>
                <a:gd name="T13" fmla="*/ 327 h 664"/>
                <a:gd name="T14" fmla="*/ 638 w 638"/>
                <a:gd name="T15" fmla="*/ 327 h 664"/>
                <a:gd name="T16" fmla="*/ 519 w 638"/>
                <a:gd name="T17" fmla="*/ 82 h 664"/>
                <a:gd name="T18" fmla="*/ 244 w 638"/>
                <a:gd name="T19" fmla="*/ 25 h 664"/>
                <a:gd name="T20" fmla="*/ 39 w 638"/>
                <a:gd name="T21" fmla="*/ 201 h 664"/>
                <a:gd name="T22" fmla="*/ 53 w 638"/>
                <a:gd name="T23" fmla="*/ 482 h 664"/>
                <a:gd name="T24" fmla="*/ 406 w 638"/>
                <a:gd name="T25" fmla="*/ 630 h 664"/>
                <a:gd name="T26" fmla="*/ 638 w 638"/>
                <a:gd name="T27" fmla="*/ 327 h 664"/>
                <a:gd name="T28" fmla="*/ 554 w 638"/>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8" h="664">
                  <a:moveTo>
                    <a:pt x="554" y="327"/>
                  </a:moveTo>
                  <a:cubicBezTo>
                    <a:pt x="553" y="410"/>
                    <a:pt x="509" y="485"/>
                    <a:pt x="437" y="527"/>
                  </a:cubicBezTo>
                  <a:cubicBezTo>
                    <a:pt x="365" y="569"/>
                    <a:pt x="274" y="564"/>
                    <a:pt x="203" y="521"/>
                  </a:cubicBezTo>
                  <a:cubicBezTo>
                    <a:pt x="133" y="478"/>
                    <a:pt x="94" y="398"/>
                    <a:pt x="96" y="316"/>
                  </a:cubicBezTo>
                  <a:cubicBezTo>
                    <a:pt x="99" y="234"/>
                    <a:pt x="150" y="161"/>
                    <a:pt x="222" y="123"/>
                  </a:cubicBezTo>
                  <a:cubicBezTo>
                    <a:pt x="292" y="86"/>
                    <a:pt x="379" y="92"/>
                    <a:pt x="446" y="133"/>
                  </a:cubicBezTo>
                  <a:cubicBezTo>
                    <a:pt x="514" y="174"/>
                    <a:pt x="553" y="250"/>
                    <a:pt x="554" y="327"/>
                  </a:cubicBezTo>
                  <a:cubicBezTo>
                    <a:pt x="554" y="381"/>
                    <a:pt x="638" y="382"/>
                    <a:pt x="638" y="327"/>
                  </a:cubicBezTo>
                  <a:cubicBezTo>
                    <a:pt x="637" y="232"/>
                    <a:pt x="594" y="141"/>
                    <a:pt x="519" y="82"/>
                  </a:cubicBezTo>
                  <a:cubicBezTo>
                    <a:pt x="441" y="21"/>
                    <a:pt x="340" y="0"/>
                    <a:pt x="244" y="25"/>
                  </a:cubicBezTo>
                  <a:cubicBezTo>
                    <a:pt x="154" y="48"/>
                    <a:pt x="76" y="116"/>
                    <a:pt x="39" y="201"/>
                  </a:cubicBezTo>
                  <a:cubicBezTo>
                    <a:pt x="0" y="292"/>
                    <a:pt x="5" y="395"/>
                    <a:pt x="53" y="482"/>
                  </a:cubicBezTo>
                  <a:cubicBezTo>
                    <a:pt x="122" y="606"/>
                    <a:pt x="271" y="664"/>
                    <a:pt x="406" y="630"/>
                  </a:cubicBezTo>
                  <a:cubicBezTo>
                    <a:pt x="542" y="595"/>
                    <a:pt x="636" y="466"/>
                    <a:pt x="638" y="327"/>
                  </a:cubicBezTo>
                  <a:cubicBezTo>
                    <a:pt x="638" y="273"/>
                    <a:pt x="554" y="273"/>
                    <a:pt x="554"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9" name="任意多边形(F) 38">
              <a:extLst>
                <a:ext uri="{FF2B5EF4-FFF2-40B4-BE49-F238E27FC236}">
                  <a16:creationId xmlns:a16="http://schemas.microsoft.com/office/drawing/2014/main" id="{443598C0-BD9C-4522-87F3-C9C8F628EF08}"/>
                </a:ext>
              </a:extLst>
            </p:cNvPr>
            <p:cNvSpPr>
              <a:spLocks/>
            </p:cNvSpPr>
            <p:nvPr/>
          </p:nvSpPr>
          <p:spPr bwMode="auto">
            <a:xfrm>
              <a:off x="-27444701" y="-2163763"/>
              <a:ext cx="3182938" cy="2136775"/>
            </a:xfrm>
            <a:custGeom>
              <a:avLst/>
              <a:gdLst>
                <a:gd name="T0" fmla="*/ 846 w 1067"/>
                <a:gd name="T1" fmla="*/ 102 h 717"/>
                <a:gd name="T2" fmla="*/ 980 w 1067"/>
                <a:gd name="T3" fmla="*/ 329 h 717"/>
                <a:gd name="T4" fmla="*/ 981 w 1067"/>
                <a:gd name="T5" fmla="*/ 479 h 717"/>
                <a:gd name="T6" fmla="*/ 981 w 1067"/>
                <a:gd name="T7" fmla="*/ 558 h 717"/>
                <a:gd name="T8" fmla="*/ 961 w 1067"/>
                <a:gd name="T9" fmla="*/ 617 h 717"/>
                <a:gd name="T10" fmla="*/ 882 w 1067"/>
                <a:gd name="T11" fmla="*/ 633 h 717"/>
                <a:gd name="T12" fmla="*/ 213 w 1067"/>
                <a:gd name="T13" fmla="*/ 633 h 717"/>
                <a:gd name="T14" fmla="*/ 152 w 1067"/>
                <a:gd name="T15" fmla="*/ 633 h 717"/>
                <a:gd name="T16" fmla="*/ 89 w 1067"/>
                <a:gd name="T17" fmla="*/ 571 h 717"/>
                <a:gd name="T18" fmla="*/ 89 w 1067"/>
                <a:gd name="T19" fmla="*/ 523 h 717"/>
                <a:gd name="T20" fmla="*/ 89 w 1067"/>
                <a:gd name="T21" fmla="*/ 355 h 717"/>
                <a:gd name="T22" fmla="*/ 172 w 1067"/>
                <a:gd name="T23" fmla="*/ 144 h 717"/>
                <a:gd name="T24" fmla="*/ 222 w 1067"/>
                <a:gd name="T25" fmla="*/ 103 h 717"/>
                <a:gd name="T26" fmla="*/ 179 w 1067"/>
                <a:gd name="T27" fmla="*/ 31 h 717"/>
                <a:gd name="T28" fmla="*/ 12 w 1067"/>
                <a:gd name="T29" fmla="*/ 276 h 717"/>
                <a:gd name="T30" fmla="*/ 5 w 1067"/>
                <a:gd name="T31" fmla="*/ 447 h 717"/>
                <a:gd name="T32" fmla="*/ 9 w 1067"/>
                <a:gd name="T33" fmla="*/ 604 h 717"/>
                <a:gd name="T34" fmla="*/ 161 w 1067"/>
                <a:gd name="T35" fmla="*/ 717 h 717"/>
                <a:gd name="T36" fmla="*/ 804 w 1067"/>
                <a:gd name="T37" fmla="*/ 717 h 717"/>
                <a:gd name="T38" fmla="*/ 907 w 1067"/>
                <a:gd name="T39" fmla="*/ 717 h 717"/>
                <a:gd name="T40" fmla="*/ 1058 w 1067"/>
                <a:gd name="T41" fmla="*/ 614 h 717"/>
                <a:gd name="T42" fmla="*/ 1065 w 1067"/>
                <a:gd name="T43" fmla="*/ 544 h 717"/>
                <a:gd name="T44" fmla="*/ 1065 w 1067"/>
                <a:gd name="T45" fmla="*/ 455 h 717"/>
                <a:gd name="T46" fmla="*/ 1060 w 1067"/>
                <a:gd name="T47" fmla="*/ 287 h 717"/>
                <a:gd name="T48" fmla="*/ 888 w 1067"/>
                <a:gd name="T49" fmla="*/ 29 h 717"/>
                <a:gd name="T50" fmla="*/ 846 w 1067"/>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7" h="717">
                  <a:moveTo>
                    <a:pt x="846" y="102"/>
                  </a:moveTo>
                  <a:cubicBezTo>
                    <a:pt x="924" y="152"/>
                    <a:pt x="974" y="236"/>
                    <a:pt x="980" y="329"/>
                  </a:cubicBezTo>
                  <a:cubicBezTo>
                    <a:pt x="983" y="379"/>
                    <a:pt x="981" y="429"/>
                    <a:pt x="981" y="479"/>
                  </a:cubicBezTo>
                  <a:cubicBezTo>
                    <a:pt x="981" y="505"/>
                    <a:pt x="981" y="532"/>
                    <a:pt x="981" y="558"/>
                  </a:cubicBezTo>
                  <a:cubicBezTo>
                    <a:pt x="981" y="582"/>
                    <a:pt x="978" y="600"/>
                    <a:pt x="961" y="617"/>
                  </a:cubicBezTo>
                  <a:cubicBezTo>
                    <a:pt x="940" y="637"/>
                    <a:pt x="910" y="633"/>
                    <a:pt x="882" y="633"/>
                  </a:cubicBezTo>
                  <a:cubicBezTo>
                    <a:pt x="659" y="633"/>
                    <a:pt x="436" y="633"/>
                    <a:pt x="213" y="633"/>
                  </a:cubicBezTo>
                  <a:cubicBezTo>
                    <a:pt x="193" y="633"/>
                    <a:pt x="172" y="633"/>
                    <a:pt x="152" y="633"/>
                  </a:cubicBezTo>
                  <a:cubicBezTo>
                    <a:pt x="117" y="633"/>
                    <a:pt x="90" y="605"/>
                    <a:pt x="89" y="571"/>
                  </a:cubicBezTo>
                  <a:cubicBezTo>
                    <a:pt x="89" y="555"/>
                    <a:pt x="89" y="539"/>
                    <a:pt x="89" y="523"/>
                  </a:cubicBezTo>
                  <a:cubicBezTo>
                    <a:pt x="89" y="467"/>
                    <a:pt x="89" y="411"/>
                    <a:pt x="89" y="355"/>
                  </a:cubicBezTo>
                  <a:cubicBezTo>
                    <a:pt x="89" y="275"/>
                    <a:pt x="117" y="201"/>
                    <a:pt x="172" y="144"/>
                  </a:cubicBezTo>
                  <a:cubicBezTo>
                    <a:pt x="187" y="128"/>
                    <a:pt x="204" y="115"/>
                    <a:pt x="222" y="103"/>
                  </a:cubicBezTo>
                  <a:cubicBezTo>
                    <a:pt x="267" y="74"/>
                    <a:pt x="225" y="1"/>
                    <a:pt x="179" y="31"/>
                  </a:cubicBezTo>
                  <a:cubicBezTo>
                    <a:pt x="93" y="87"/>
                    <a:pt x="32" y="174"/>
                    <a:pt x="12" y="276"/>
                  </a:cubicBezTo>
                  <a:cubicBezTo>
                    <a:pt x="1" y="332"/>
                    <a:pt x="5" y="391"/>
                    <a:pt x="5" y="447"/>
                  </a:cubicBezTo>
                  <a:cubicBezTo>
                    <a:pt x="5" y="498"/>
                    <a:pt x="0" y="553"/>
                    <a:pt x="9" y="604"/>
                  </a:cubicBezTo>
                  <a:cubicBezTo>
                    <a:pt x="22" y="675"/>
                    <a:pt x="92" y="717"/>
                    <a:pt x="161" y="717"/>
                  </a:cubicBezTo>
                  <a:cubicBezTo>
                    <a:pt x="375" y="717"/>
                    <a:pt x="590" y="717"/>
                    <a:pt x="804" y="717"/>
                  </a:cubicBezTo>
                  <a:cubicBezTo>
                    <a:pt x="839" y="717"/>
                    <a:pt x="873" y="717"/>
                    <a:pt x="907" y="717"/>
                  </a:cubicBezTo>
                  <a:cubicBezTo>
                    <a:pt x="977" y="717"/>
                    <a:pt x="1035" y="681"/>
                    <a:pt x="1058" y="614"/>
                  </a:cubicBezTo>
                  <a:cubicBezTo>
                    <a:pt x="1066" y="592"/>
                    <a:pt x="1065" y="568"/>
                    <a:pt x="1065" y="544"/>
                  </a:cubicBezTo>
                  <a:cubicBezTo>
                    <a:pt x="1065" y="515"/>
                    <a:pt x="1065" y="485"/>
                    <a:pt x="1065" y="455"/>
                  </a:cubicBezTo>
                  <a:cubicBezTo>
                    <a:pt x="1065" y="399"/>
                    <a:pt x="1067" y="343"/>
                    <a:pt x="1060" y="287"/>
                  </a:cubicBezTo>
                  <a:cubicBezTo>
                    <a:pt x="1045" y="181"/>
                    <a:pt x="977" y="86"/>
                    <a:pt x="888" y="29"/>
                  </a:cubicBezTo>
                  <a:cubicBezTo>
                    <a:pt x="842" y="0"/>
                    <a:pt x="800"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0" name="任意多边形(F) 39">
              <a:extLst>
                <a:ext uri="{FF2B5EF4-FFF2-40B4-BE49-F238E27FC236}">
                  <a16:creationId xmlns:a16="http://schemas.microsoft.com/office/drawing/2014/main" id="{426B4897-8470-4A76-9FA9-4E7CD62BFE0C}"/>
                </a:ext>
              </a:extLst>
            </p:cNvPr>
            <p:cNvSpPr>
              <a:spLocks/>
            </p:cNvSpPr>
            <p:nvPr/>
          </p:nvSpPr>
          <p:spPr bwMode="auto">
            <a:xfrm>
              <a:off x="-19121438" y="-3736976"/>
              <a:ext cx="1906588" cy="1978025"/>
            </a:xfrm>
            <a:custGeom>
              <a:avLst/>
              <a:gdLst>
                <a:gd name="T0" fmla="*/ 555 w 639"/>
                <a:gd name="T1" fmla="*/ 327 h 664"/>
                <a:gd name="T2" fmla="*/ 438 w 639"/>
                <a:gd name="T3" fmla="*/ 527 h 664"/>
                <a:gd name="T4" fmla="*/ 204 w 639"/>
                <a:gd name="T5" fmla="*/ 521 h 664"/>
                <a:gd name="T6" fmla="*/ 97 w 639"/>
                <a:gd name="T7" fmla="*/ 316 h 664"/>
                <a:gd name="T8" fmla="*/ 222 w 639"/>
                <a:gd name="T9" fmla="*/ 123 h 664"/>
                <a:gd name="T10" fmla="*/ 447 w 639"/>
                <a:gd name="T11" fmla="*/ 133 h 664"/>
                <a:gd name="T12" fmla="*/ 555 w 639"/>
                <a:gd name="T13" fmla="*/ 327 h 664"/>
                <a:gd name="T14" fmla="*/ 639 w 639"/>
                <a:gd name="T15" fmla="*/ 327 h 664"/>
                <a:gd name="T16" fmla="*/ 519 w 639"/>
                <a:gd name="T17" fmla="*/ 82 h 664"/>
                <a:gd name="T18" fmla="*/ 244 w 639"/>
                <a:gd name="T19" fmla="*/ 25 h 664"/>
                <a:gd name="T20" fmla="*/ 40 w 639"/>
                <a:gd name="T21" fmla="*/ 201 h 664"/>
                <a:gd name="T22" fmla="*/ 54 w 639"/>
                <a:gd name="T23" fmla="*/ 482 h 664"/>
                <a:gd name="T24" fmla="*/ 407 w 639"/>
                <a:gd name="T25" fmla="*/ 630 h 664"/>
                <a:gd name="T26" fmla="*/ 639 w 639"/>
                <a:gd name="T27" fmla="*/ 327 h 664"/>
                <a:gd name="T28" fmla="*/ 555 w 639"/>
                <a:gd name="T29" fmla="*/ 327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9" h="664">
                  <a:moveTo>
                    <a:pt x="555" y="327"/>
                  </a:moveTo>
                  <a:cubicBezTo>
                    <a:pt x="554" y="410"/>
                    <a:pt x="510" y="485"/>
                    <a:pt x="438" y="527"/>
                  </a:cubicBezTo>
                  <a:cubicBezTo>
                    <a:pt x="366" y="569"/>
                    <a:pt x="275" y="564"/>
                    <a:pt x="204" y="521"/>
                  </a:cubicBezTo>
                  <a:cubicBezTo>
                    <a:pt x="133" y="478"/>
                    <a:pt x="95" y="398"/>
                    <a:pt x="97" y="316"/>
                  </a:cubicBezTo>
                  <a:cubicBezTo>
                    <a:pt x="100" y="234"/>
                    <a:pt x="151" y="161"/>
                    <a:pt x="222" y="123"/>
                  </a:cubicBezTo>
                  <a:cubicBezTo>
                    <a:pt x="293" y="86"/>
                    <a:pt x="380" y="92"/>
                    <a:pt x="447" y="133"/>
                  </a:cubicBezTo>
                  <a:cubicBezTo>
                    <a:pt x="514" y="174"/>
                    <a:pt x="554" y="250"/>
                    <a:pt x="555" y="327"/>
                  </a:cubicBezTo>
                  <a:cubicBezTo>
                    <a:pt x="555" y="381"/>
                    <a:pt x="639" y="382"/>
                    <a:pt x="639" y="327"/>
                  </a:cubicBezTo>
                  <a:cubicBezTo>
                    <a:pt x="638" y="232"/>
                    <a:pt x="595" y="141"/>
                    <a:pt x="519" y="82"/>
                  </a:cubicBezTo>
                  <a:cubicBezTo>
                    <a:pt x="441" y="21"/>
                    <a:pt x="340" y="0"/>
                    <a:pt x="244" y="25"/>
                  </a:cubicBezTo>
                  <a:cubicBezTo>
                    <a:pt x="154" y="48"/>
                    <a:pt x="77" y="116"/>
                    <a:pt x="40" y="201"/>
                  </a:cubicBezTo>
                  <a:cubicBezTo>
                    <a:pt x="0" y="292"/>
                    <a:pt x="5" y="395"/>
                    <a:pt x="54" y="482"/>
                  </a:cubicBezTo>
                  <a:cubicBezTo>
                    <a:pt x="123" y="606"/>
                    <a:pt x="272" y="664"/>
                    <a:pt x="407" y="630"/>
                  </a:cubicBezTo>
                  <a:cubicBezTo>
                    <a:pt x="543" y="595"/>
                    <a:pt x="637" y="466"/>
                    <a:pt x="639" y="327"/>
                  </a:cubicBezTo>
                  <a:cubicBezTo>
                    <a:pt x="639" y="273"/>
                    <a:pt x="555" y="273"/>
                    <a:pt x="555" y="3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1" name="任意多边形(F) 40">
              <a:extLst>
                <a:ext uri="{FF2B5EF4-FFF2-40B4-BE49-F238E27FC236}">
                  <a16:creationId xmlns:a16="http://schemas.microsoft.com/office/drawing/2014/main" id="{08884941-111D-4BB6-BD63-1DA532A17165}"/>
                </a:ext>
              </a:extLst>
            </p:cNvPr>
            <p:cNvSpPr>
              <a:spLocks/>
            </p:cNvSpPr>
            <p:nvPr/>
          </p:nvSpPr>
          <p:spPr bwMode="auto">
            <a:xfrm>
              <a:off x="-19746913" y="-2163763"/>
              <a:ext cx="3186113" cy="2136775"/>
            </a:xfrm>
            <a:custGeom>
              <a:avLst/>
              <a:gdLst>
                <a:gd name="T0" fmla="*/ 846 w 1068"/>
                <a:gd name="T1" fmla="*/ 102 h 717"/>
                <a:gd name="T2" fmla="*/ 981 w 1068"/>
                <a:gd name="T3" fmla="*/ 329 h 717"/>
                <a:gd name="T4" fmla="*/ 981 w 1068"/>
                <a:gd name="T5" fmla="*/ 479 h 717"/>
                <a:gd name="T6" fmla="*/ 981 w 1068"/>
                <a:gd name="T7" fmla="*/ 558 h 717"/>
                <a:gd name="T8" fmla="*/ 961 w 1068"/>
                <a:gd name="T9" fmla="*/ 617 h 717"/>
                <a:gd name="T10" fmla="*/ 882 w 1068"/>
                <a:gd name="T11" fmla="*/ 633 h 717"/>
                <a:gd name="T12" fmla="*/ 214 w 1068"/>
                <a:gd name="T13" fmla="*/ 633 h 717"/>
                <a:gd name="T14" fmla="*/ 153 w 1068"/>
                <a:gd name="T15" fmla="*/ 633 h 717"/>
                <a:gd name="T16" fmla="*/ 90 w 1068"/>
                <a:gd name="T17" fmla="*/ 571 h 717"/>
                <a:gd name="T18" fmla="*/ 90 w 1068"/>
                <a:gd name="T19" fmla="*/ 523 h 717"/>
                <a:gd name="T20" fmla="*/ 90 w 1068"/>
                <a:gd name="T21" fmla="*/ 355 h 717"/>
                <a:gd name="T22" fmla="*/ 173 w 1068"/>
                <a:gd name="T23" fmla="*/ 144 h 717"/>
                <a:gd name="T24" fmla="*/ 222 w 1068"/>
                <a:gd name="T25" fmla="*/ 103 h 717"/>
                <a:gd name="T26" fmla="*/ 180 w 1068"/>
                <a:gd name="T27" fmla="*/ 31 h 717"/>
                <a:gd name="T28" fmla="*/ 13 w 1068"/>
                <a:gd name="T29" fmla="*/ 276 h 717"/>
                <a:gd name="T30" fmla="*/ 6 w 1068"/>
                <a:gd name="T31" fmla="*/ 447 h 717"/>
                <a:gd name="T32" fmla="*/ 10 w 1068"/>
                <a:gd name="T33" fmla="*/ 604 h 717"/>
                <a:gd name="T34" fmla="*/ 161 w 1068"/>
                <a:gd name="T35" fmla="*/ 717 h 717"/>
                <a:gd name="T36" fmla="*/ 805 w 1068"/>
                <a:gd name="T37" fmla="*/ 717 h 717"/>
                <a:gd name="T38" fmla="*/ 908 w 1068"/>
                <a:gd name="T39" fmla="*/ 717 h 717"/>
                <a:gd name="T40" fmla="*/ 1059 w 1068"/>
                <a:gd name="T41" fmla="*/ 614 h 717"/>
                <a:gd name="T42" fmla="*/ 1065 w 1068"/>
                <a:gd name="T43" fmla="*/ 544 h 717"/>
                <a:gd name="T44" fmla="*/ 1065 w 1068"/>
                <a:gd name="T45" fmla="*/ 455 h 717"/>
                <a:gd name="T46" fmla="*/ 1060 w 1068"/>
                <a:gd name="T47" fmla="*/ 287 h 717"/>
                <a:gd name="T48" fmla="*/ 889 w 1068"/>
                <a:gd name="T49" fmla="*/ 29 h 717"/>
                <a:gd name="T50" fmla="*/ 846 w 1068"/>
                <a:gd name="T51" fmla="*/ 10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68" h="717">
                  <a:moveTo>
                    <a:pt x="846" y="102"/>
                  </a:moveTo>
                  <a:cubicBezTo>
                    <a:pt x="924" y="152"/>
                    <a:pt x="975" y="236"/>
                    <a:pt x="981" y="329"/>
                  </a:cubicBezTo>
                  <a:cubicBezTo>
                    <a:pt x="984" y="379"/>
                    <a:pt x="981" y="429"/>
                    <a:pt x="981" y="479"/>
                  </a:cubicBezTo>
                  <a:cubicBezTo>
                    <a:pt x="981" y="505"/>
                    <a:pt x="981" y="532"/>
                    <a:pt x="981" y="558"/>
                  </a:cubicBezTo>
                  <a:cubicBezTo>
                    <a:pt x="981" y="582"/>
                    <a:pt x="978" y="600"/>
                    <a:pt x="961" y="617"/>
                  </a:cubicBezTo>
                  <a:cubicBezTo>
                    <a:pt x="941" y="637"/>
                    <a:pt x="911" y="633"/>
                    <a:pt x="882" y="633"/>
                  </a:cubicBezTo>
                  <a:cubicBezTo>
                    <a:pt x="659" y="633"/>
                    <a:pt x="437" y="633"/>
                    <a:pt x="214" y="633"/>
                  </a:cubicBezTo>
                  <a:cubicBezTo>
                    <a:pt x="193" y="633"/>
                    <a:pt x="173" y="633"/>
                    <a:pt x="153" y="633"/>
                  </a:cubicBezTo>
                  <a:cubicBezTo>
                    <a:pt x="118" y="633"/>
                    <a:pt x="91" y="605"/>
                    <a:pt x="90" y="571"/>
                  </a:cubicBezTo>
                  <a:cubicBezTo>
                    <a:pt x="89" y="555"/>
                    <a:pt x="90" y="539"/>
                    <a:pt x="90" y="523"/>
                  </a:cubicBezTo>
                  <a:cubicBezTo>
                    <a:pt x="90" y="467"/>
                    <a:pt x="90" y="411"/>
                    <a:pt x="90" y="355"/>
                  </a:cubicBezTo>
                  <a:cubicBezTo>
                    <a:pt x="90" y="275"/>
                    <a:pt x="117" y="201"/>
                    <a:pt x="173" y="144"/>
                  </a:cubicBezTo>
                  <a:cubicBezTo>
                    <a:pt x="188" y="128"/>
                    <a:pt x="204" y="115"/>
                    <a:pt x="222" y="103"/>
                  </a:cubicBezTo>
                  <a:cubicBezTo>
                    <a:pt x="267" y="74"/>
                    <a:pt x="225" y="1"/>
                    <a:pt x="180" y="31"/>
                  </a:cubicBezTo>
                  <a:cubicBezTo>
                    <a:pt x="94" y="87"/>
                    <a:pt x="32" y="174"/>
                    <a:pt x="13" y="276"/>
                  </a:cubicBezTo>
                  <a:cubicBezTo>
                    <a:pt x="2" y="332"/>
                    <a:pt x="6" y="391"/>
                    <a:pt x="6" y="447"/>
                  </a:cubicBezTo>
                  <a:cubicBezTo>
                    <a:pt x="6" y="498"/>
                    <a:pt x="0" y="553"/>
                    <a:pt x="10" y="604"/>
                  </a:cubicBezTo>
                  <a:cubicBezTo>
                    <a:pt x="23" y="675"/>
                    <a:pt x="93" y="717"/>
                    <a:pt x="161" y="717"/>
                  </a:cubicBezTo>
                  <a:cubicBezTo>
                    <a:pt x="376" y="717"/>
                    <a:pt x="590" y="717"/>
                    <a:pt x="805" y="717"/>
                  </a:cubicBezTo>
                  <a:cubicBezTo>
                    <a:pt x="839" y="717"/>
                    <a:pt x="874" y="717"/>
                    <a:pt x="908" y="717"/>
                  </a:cubicBezTo>
                  <a:cubicBezTo>
                    <a:pt x="978" y="717"/>
                    <a:pt x="1036" y="681"/>
                    <a:pt x="1059" y="614"/>
                  </a:cubicBezTo>
                  <a:cubicBezTo>
                    <a:pt x="1067" y="592"/>
                    <a:pt x="1065" y="568"/>
                    <a:pt x="1065" y="544"/>
                  </a:cubicBezTo>
                  <a:cubicBezTo>
                    <a:pt x="1065" y="515"/>
                    <a:pt x="1065" y="485"/>
                    <a:pt x="1065" y="455"/>
                  </a:cubicBezTo>
                  <a:cubicBezTo>
                    <a:pt x="1065" y="399"/>
                    <a:pt x="1068" y="343"/>
                    <a:pt x="1060" y="287"/>
                  </a:cubicBezTo>
                  <a:cubicBezTo>
                    <a:pt x="1046" y="181"/>
                    <a:pt x="978" y="86"/>
                    <a:pt x="889" y="29"/>
                  </a:cubicBezTo>
                  <a:cubicBezTo>
                    <a:pt x="843" y="0"/>
                    <a:pt x="801" y="72"/>
                    <a:pt x="846"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2" name="任意多边形 41">
              <a:extLst>
                <a:ext uri="{FF2B5EF4-FFF2-40B4-BE49-F238E27FC236}">
                  <a16:creationId xmlns:a16="http://schemas.microsoft.com/office/drawing/2014/main" id="{0E89D6C0-E5F8-47FF-8190-4361ED777159}"/>
                </a:ext>
              </a:extLst>
            </p:cNvPr>
            <p:cNvSpPr>
              <a:spLocks/>
            </p:cNvSpPr>
            <p:nvPr/>
          </p:nvSpPr>
          <p:spPr bwMode="auto">
            <a:xfrm>
              <a:off x="-22120225" y="-5770563"/>
              <a:ext cx="250825" cy="2101850"/>
            </a:xfrm>
            <a:custGeom>
              <a:avLst/>
              <a:gdLst>
                <a:gd name="T0" fmla="*/ 0 w 84"/>
                <a:gd name="T1" fmla="*/ 54 h 705"/>
                <a:gd name="T2" fmla="*/ 0 w 84"/>
                <a:gd name="T3" fmla="*/ 631 h 705"/>
                <a:gd name="T4" fmla="*/ 0 w 84"/>
                <a:gd name="T5" fmla="*/ 650 h 705"/>
                <a:gd name="T6" fmla="*/ 84 w 84"/>
                <a:gd name="T7" fmla="*/ 650 h 705"/>
                <a:gd name="T8" fmla="*/ 84 w 84"/>
                <a:gd name="T9" fmla="*/ 73 h 705"/>
                <a:gd name="T10" fmla="*/ 84 w 84"/>
                <a:gd name="T11" fmla="*/ 54 h 705"/>
                <a:gd name="T12" fmla="*/ 0 w 84"/>
                <a:gd name="T13" fmla="*/ 54 h 705"/>
              </a:gdLst>
              <a:ahLst/>
              <a:cxnLst>
                <a:cxn ang="0">
                  <a:pos x="T0" y="T1"/>
                </a:cxn>
                <a:cxn ang="0">
                  <a:pos x="T2" y="T3"/>
                </a:cxn>
                <a:cxn ang="0">
                  <a:pos x="T4" y="T5"/>
                </a:cxn>
                <a:cxn ang="0">
                  <a:pos x="T6" y="T7"/>
                </a:cxn>
                <a:cxn ang="0">
                  <a:pos x="T8" y="T9"/>
                </a:cxn>
                <a:cxn ang="0">
                  <a:pos x="T10" y="T11"/>
                </a:cxn>
                <a:cxn ang="0">
                  <a:pos x="T12" y="T13"/>
                </a:cxn>
              </a:cxnLst>
              <a:rect l="0" t="0" r="r" b="b"/>
              <a:pathLst>
                <a:path w="84" h="705">
                  <a:moveTo>
                    <a:pt x="0" y="54"/>
                  </a:moveTo>
                  <a:cubicBezTo>
                    <a:pt x="0" y="247"/>
                    <a:pt x="0" y="439"/>
                    <a:pt x="0" y="631"/>
                  </a:cubicBezTo>
                  <a:cubicBezTo>
                    <a:pt x="0" y="638"/>
                    <a:pt x="0" y="644"/>
                    <a:pt x="0" y="650"/>
                  </a:cubicBezTo>
                  <a:cubicBezTo>
                    <a:pt x="0" y="705"/>
                    <a:pt x="84" y="705"/>
                    <a:pt x="84" y="650"/>
                  </a:cubicBezTo>
                  <a:cubicBezTo>
                    <a:pt x="84" y="458"/>
                    <a:pt x="84" y="266"/>
                    <a:pt x="84" y="73"/>
                  </a:cubicBezTo>
                  <a:cubicBezTo>
                    <a:pt x="84" y="67"/>
                    <a:pt x="84" y="61"/>
                    <a:pt x="84" y="54"/>
                  </a:cubicBezTo>
                  <a:cubicBezTo>
                    <a:pt x="84" y="0"/>
                    <a:pt x="0" y="0"/>
                    <a:pt x="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3" name="任意多边形 42">
              <a:extLst>
                <a:ext uri="{FF2B5EF4-FFF2-40B4-BE49-F238E27FC236}">
                  <a16:creationId xmlns:a16="http://schemas.microsoft.com/office/drawing/2014/main" id="{F2B683ED-11A9-4ED1-A941-C7F0C5096E24}"/>
                </a:ext>
              </a:extLst>
            </p:cNvPr>
            <p:cNvSpPr>
              <a:spLocks/>
            </p:cNvSpPr>
            <p:nvPr/>
          </p:nvSpPr>
          <p:spPr bwMode="auto">
            <a:xfrm>
              <a:off x="-23742650" y="-4017963"/>
              <a:ext cx="1944688" cy="1266825"/>
            </a:xfrm>
            <a:custGeom>
              <a:avLst/>
              <a:gdLst>
                <a:gd name="T0" fmla="*/ 89 w 652"/>
                <a:gd name="T1" fmla="*/ 398 h 425"/>
                <a:gd name="T2" fmla="*/ 589 w 652"/>
                <a:gd name="T3" fmla="*/ 109 h 425"/>
                <a:gd name="T4" fmla="*/ 605 w 652"/>
                <a:gd name="T5" fmla="*/ 100 h 425"/>
                <a:gd name="T6" fmla="*/ 563 w 652"/>
                <a:gd name="T7" fmla="*/ 27 h 425"/>
                <a:gd name="T8" fmla="*/ 63 w 652"/>
                <a:gd name="T9" fmla="*/ 316 h 425"/>
                <a:gd name="T10" fmla="*/ 47 w 652"/>
                <a:gd name="T11" fmla="*/ 325 h 425"/>
                <a:gd name="T12" fmla="*/ 89 w 652"/>
                <a:gd name="T13" fmla="*/ 398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89" y="398"/>
                  </a:moveTo>
                  <a:cubicBezTo>
                    <a:pt x="256" y="302"/>
                    <a:pt x="422" y="205"/>
                    <a:pt x="589" y="109"/>
                  </a:cubicBezTo>
                  <a:cubicBezTo>
                    <a:pt x="594" y="106"/>
                    <a:pt x="600" y="103"/>
                    <a:pt x="605" y="100"/>
                  </a:cubicBezTo>
                  <a:cubicBezTo>
                    <a:pt x="652" y="73"/>
                    <a:pt x="610" y="0"/>
                    <a:pt x="563" y="27"/>
                  </a:cubicBezTo>
                  <a:cubicBezTo>
                    <a:pt x="396" y="123"/>
                    <a:pt x="230" y="219"/>
                    <a:pt x="63" y="316"/>
                  </a:cubicBezTo>
                  <a:cubicBezTo>
                    <a:pt x="58" y="319"/>
                    <a:pt x="52" y="322"/>
                    <a:pt x="47" y="325"/>
                  </a:cubicBezTo>
                  <a:cubicBezTo>
                    <a:pt x="0" y="352"/>
                    <a:pt x="42" y="425"/>
                    <a:pt x="89" y="3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4" name="任意多边形(F) 43">
              <a:extLst>
                <a:ext uri="{FF2B5EF4-FFF2-40B4-BE49-F238E27FC236}">
                  <a16:creationId xmlns:a16="http://schemas.microsoft.com/office/drawing/2014/main" id="{5F24A4C5-7DDA-4711-B85E-9A4348702CB8}"/>
                </a:ext>
              </a:extLst>
            </p:cNvPr>
            <p:cNvSpPr>
              <a:spLocks/>
            </p:cNvSpPr>
            <p:nvPr/>
          </p:nvSpPr>
          <p:spPr bwMode="auto">
            <a:xfrm>
              <a:off x="-22191663" y="-4017963"/>
              <a:ext cx="1946275" cy="1266825"/>
            </a:xfrm>
            <a:custGeom>
              <a:avLst/>
              <a:gdLst>
                <a:gd name="T0" fmla="*/ 605 w 652"/>
                <a:gd name="T1" fmla="*/ 325 h 425"/>
                <a:gd name="T2" fmla="*/ 106 w 652"/>
                <a:gd name="T3" fmla="*/ 37 h 425"/>
                <a:gd name="T4" fmla="*/ 89 w 652"/>
                <a:gd name="T5" fmla="*/ 27 h 425"/>
                <a:gd name="T6" fmla="*/ 47 w 652"/>
                <a:gd name="T7" fmla="*/ 100 h 425"/>
                <a:gd name="T8" fmla="*/ 546 w 652"/>
                <a:gd name="T9" fmla="*/ 388 h 425"/>
                <a:gd name="T10" fmla="*/ 563 w 652"/>
                <a:gd name="T11" fmla="*/ 398 h 425"/>
                <a:gd name="T12" fmla="*/ 605 w 652"/>
                <a:gd name="T13" fmla="*/ 325 h 425"/>
              </a:gdLst>
              <a:ahLst/>
              <a:cxnLst>
                <a:cxn ang="0">
                  <a:pos x="T0" y="T1"/>
                </a:cxn>
                <a:cxn ang="0">
                  <a:pos x="T2" y="T3"/>
                </a:cxn>
                <a:cxn ang="0">
                  <a:pos x="T4" y="T5"/>
                </a:cxn>
                <a:cxn ang="0">
                  <a:pos x="T6" y="T7"/>
                </a:cxn>
                <a:cxn ang="0">
                  <a:pos x="T8" y="T9"/>
                </a:cxn>
                <a:cxn ang="0">
                  <a:pos x="T10" y="T11"/>
                </a:cxn>
                <a:cxn ang="0">
                  <a:pos x="T12" y="T13"/>
                </a:cxn>
              </a:cxnLst>
              <a:rect l="0" t="0" r="r" b="b"/>
              <a:pathLst>
                <a:path w="652" h="425">
                  <a:moveTo>
                    <a:pt x="605" y="325"/>
                  </a:moveTo>
                  <a:cubicBezTo>
                    <a:pt x="439" y="229"/>
                    <a:pt x="272" y="133"/>
                    <a:pt x="106" y="37"/>
                  </a:cubicBezTo>
                  <a:cubicBezTo>
                    <a:pt x="100" y="33"/>
                    <a:pt x="95" y="30"/>
                    <a:pt x="89" y="27"/>
                  </a:cubicBezTo>
                  <a:cubicBezTo>
                    <a:pt x="42" y="0"/>
                    <a:pt x="0" y="73"/>
                    <a:pt x="47" y="100"/>
                  </a:cubicBezTo>
                  <a:cubicBezTo>
                    <a:pt x="213" y="196"/>
                    <a:pt x="380" y="292"/>
                    <a:pt x="546" y="388"/>
                  </a:cubicBezTo>
                  <a:cubicBezTo>
                    <a:pt x="552" y="391"/>
                    <a:pt x="557" y="395"/>
                    <a:pt x="563" y="398"/>
                  </a:cubicBezTo>
                  <a:cubicBezTo>
                    <a:pt x="610" y="425"/>
                    <a:pt x="652" y="352"/>
                    <a:pt x="605" y="3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grpSp>
      <p:grpSp>
        <p:nvGrpSpPr>
          <p:cNvPr id="23" name="组 22" descr="该图像是一个抽象的形状。 ">
            <a:extLst>
              <a:ext uri="{FF2B5EF4-FFF2-40B4-BE49-F238E27FC236}">
                <a16:creationId xmlns:a16="http://schemas.microsoft.com/office/drawing/2014/main" id="{C5C1EC81-7459-4B76-B0C8-CF221BB21A2F}"/>
              </a:ext>
            </a:extLst>
          </p:cNvPr>
          <p:cNvGrpSpPr/>
          <p:nvPr/>
        </p:nvGrpSpPr>
        <p:grpSpPr>
          <a:xfrm>
            <a:off x="4855953" y="-2833465"/>
            <a:ext cx="8948964" cy="12105059"/>
            <a:chOff x="4855953" y="-2833465"/>
            <a:chExt cx="8948964" cy="12105059"/>
          </a:xfrm>
        </p:grpSpPr>
        <p:sp>
          <p:nvSpPr>
            <p:cNvPr id="20" name="任意多边形(F) 10">
              <a:extLst>
                <a:ext uri="{FF2B5EF4-FFF2-40B4-BE49-F238E27FC236}">
                  <a16:creationId xmlns:a16="http://schemas.microsoft.com/office/drawing/2014/main" id="{6067105C-8C4E-4F4D-AF25-4E9E7FEE0199}"/>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 name="任意多边形(F) 11">
              <a:extLst>
                <a:ext uri="{FF2B5EF4-FFF2-40B4-BE49-F238E27FC236}">
                  <a16:creationId xmlns:a16="http://schemas.microsoft.com/office/drawing/2014/main" id="{70B75532-3E3F-4E79-89ED-8E7671BB9C68}"/>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 name="任意多边形(F) 12">
              <a:extLst>
                <a:ext uri="{FF2B5EF4-FFF2-40B4-BE49-F238E27FC236}">
                  <a16:creationId xmlns:a16="http://schemas.microsoft.com/office/drawing/2014/main" id="{517F7404-4FD2-4A56-9BC1-55945A2E0042}"/>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25" name="标题 24" hidden="1">
            <a:extLst>
              <a:ext uri="{FF2B5EF4-FFF2-40B4-BE49-F238E27FC236}">
                <a16:creationId xmlns:a16="http://schemas.microsoft.com/office/drawing/2014/main" id="{24922840-A8AD-427F-889C-2B79CACC872F}"/>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10</a:t>
            </a:r>
            <a:endParaRPr lang="zh-CN" altLang="en-US" dirty="0">
              <a:latin typeface="Microsoft YaHei UI" panose="020B0503020204020204" pitchFamily="34" charset="-122"/>
              <a:ea typeface="Microsoft YaHei UI" panose="020B0503020204020204" pitchFamily="34" charset="-122"/>
            </a:endParaRPr>
          </a:p>
        </p:txBody>
      </p:sp>
      <p:grpSp>
        <p:nvGrpSpPr>
          <p:cNvPr id="19" name="组 18" descr="该图像是一个读作“24”的徽标。 ">
            <a:extLst>
              <a:ext uri="{FF2B5EF4-FFF2-40B4-BE49-F238E27FC236}">
                <a16:creationId xmlns:a16="http://schemas.microsoft.com/office/drawing/2014/main" id="{28514796-5CCE-4908-9069-378D749B8407}"/>
              </a:ext>
            </a:extLst>
          </p:cNvPr>
          <p:cNvGrpSpPr/>
          <p:nvPr/>
        </p:nvGrpSpPr>
        <p:grpSpPr>
          <a:xfrm>
            <a:off x="733192" y="531685"/>
            <a:ext cx="530996" cy="530996"/>
            <a:chOff x="1116392" y="531685"/>
            <a:chExt cx="530996" cy="530996"/>
          </a:xfrm>
        </p:grpSpPr>
        <p:sp>
          <p:nvSpPr>
            <p:cNvPr id="24" name="矩形：圆角 23">
              <a:extLst>
                <a:ext uri="{FF2B5EF4-FFF2-40B4-BE49-F238E27FC236}">
                  <a16:creationId xmlns:a16="http://schemas.microsoft.com/office/drawing/2014/main" id="{3DAFE0C3-ADBF-4568-8971-E7BB1DC18FCF}"/>
                </a:ext>
              </a:extLst>
            </p:cNvPr>
            <p:cNvSpPr/>
            <p:nvPr/>
          </p:nvSpPr>
          <p:spPr>
            <a:xfrm>
              <a:off x="1116392" y="531685"/>
              <a:ext cx="530996" cy="530996"/>
            </a:xfrm>
            <a:prstGeom prst="roundRect">
              <a:avLst/>
            </a:prstGeom>
            <a:gradFill flip="none" rotWithShape="1">
              <a:gsLst>
                <a:gs pos="100000">
                  <a:srgbClr val="FE7B4C"/>
                </a:gs>
                <a:gs pos="0">
                  <a:srgbClr val="FE7B4C">
                    <a:lumMod val="83000"/>
                    <a:lumOff val="17000"/>
                  </a:srgbClr>
                </a:gs>
              </a:gsLst>
              <a:path path="circle">
                <a:fillToRect l="100000" t="100000"/>
              </a:path>
              <a:tileRect r="-100000" b="-100000"/>
            </a:gradFill>
            <a:ln>
              <a:noFill/>
            </a:ln>
            <a:effectLst>
              <a:glow rad="254000">
                <a:srgbClr val="FE7B4C">
                  <a:alpha val="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26" name="组 25">
              <a:extLst>
                <a:ext uri="{FF2B5EF4-FFF2-40B4-BE49-F238E27FC236}">
                  <a16:creationId xmlns:a16="http://schemas.microsoft.com/office/drawing/2014/main" id="{A6C540A9-B6C9-4A39-B2A9-F8D99AAA7515}"/>
                </a:ext>
              </a:extLst>
            </p:cNvPr>
            <p:cNvGrpSpPr/>
            <p:nvPr/>
          </p:nvGrpSpPr>
          <p:grpSpPr>
            <a:xfrm>
              <a:off x="1225345" y="623888"/>
              <a:ext cx="313090" cy="346590"/>
              <a:chOff x="-2198688" y="-1935162"/>
              <a:chExt cx="1157288" cy="1281111"/>
            </a:xfrm>
          </p:grpSpPr>
          <p:sp>
            <p:nvSpPr>
              <p:cNvPr id="27" name="任意多边形(F) 11">
                <a:hlinkClick r:id="rId3"/>
                <a:extLst>
                  <a:ext uri="{FF2B5EF4-FFF2-40B4-BE49-F238E27FC236}">
                    <a16:creationId xmlns:a16="http://schemas.microsoft.com/office/drawing/2014/main" id="{AFF915B9-3BC1-4270-81D2-171636BAF0DD}"/>
                  </a:ext>
                </a:extLst>
              </p:cNvPr>
              <p:cNvSpPr>
                <a:spLocks noEditPoints="1"/>
              </p:cNvSpPr>
              <p:nvPr/>
            </p:nvSpPr>
            <p:spPr bwMode="auto">
              <a:xfrm>
                <a:off x="-1836738" y="-1697038"/>
                <a:ext cx="795338" cy="1042987"/>
              </a:xfrm>
              <a:custGeom>
                <a:avLst/>
                <a:gdLst>
                  <a:gd name="T0" fmla="*/ 76 w 512"/>
                  <a:gd name="T1" fmla="*/ 419 h 673"/>
                  <a:gd name="T2" fmla="*/ 79 w 512"/>
                  <a:gd name="T3" fmla="*/ 412 h 673"/>
                  <a:gd name="T4" fmla="*/ 287 w 512"/>
                  <a:gd name="T5" fmla="*/ 115 h 673"/>
                  <a:gd name="T6" fmla="*/ 294 w 512"/>
                  <a:gd name="T7" fmla="*/ 110 h 673"/>
                  <a:gd name="T8" fmla="*/ 295 w 512"/>
                  <a:gd name="T9" fmla="*/ 110 h 673"/>
                  <a:gd name="T10" fmla="*/ 299 w 512"/>
                  <a:gd name="T11" fmla="*/ 115 h 673"/>
                  <a:gd name="T12" fmla="*/ 299 w 512"/>
                  <a:gd name="T13" fmla="*/ 425 h 673"/>
                  <a:gd name="T14" fmla="*/ 83 w 512"/>
                  <a:gd name="T15" fmla="*/ 425 h 673"/>
                  <a:gd name="T16" fmla="*/ 76 w 512"/>
                  <a:gd name="T17" fmla="*/ 419 h 673"/>
                  <a:gd name="T18" fmla="*/ 304 w 512"/>
                  <a:gd name="T19" fmla="*/ 0 h 673"/>
                  <a:gd name="T20" fmla="*/ 278 w 512"/>
                  <a:gd name="T21" fmla="*/ 14 h 673"/>
                  <a:gd name="T22" fmla="*/ 11 w 512"/>
                  <a:gd name="T23" fmla="*/ 390 h 673"/>
                  <a:gd name="T24" fmla="*/ 0 w 512"/>
                  <a:gd name="T25" fmla="*/ 424 h 673"/>
                  <a:gd name="T26" fmla="*/ 0 w 512"/>
                  <a:gd name="T27" fmla="*/ 458 h 673"/>
                  <a:gd name="T28" fmla="*/ 37 w 512"/>
                  <a:gd name="T29" fmla="*/ 494 h 673"/>
                  <a:gd name="T30" fmla="*/ 298 w 512"/>
                  <a:gd name="T31" fmla="*/ 494 h 673"/>
                  <a:gd name="T32" fmla="*/ 298 w 512"/>
                  <a:gd name="T33" fmla="*/ 655 h 673"/>
                  <a:gd name="T34" fmla="*/ 313 w 512"/>
                  <a:gd name="T35" fmla="*/ 673 h 673"/>
                  <a:gd name="T36" fmla="*/ 365 w 512"/>
                  <a:gd name="T37" fmla="*/ 673 h 673"/>
                  <a:gd name="T38" fmla="*/ 381 w 512"/>
                  <a:gd name="T39" fmla="*/ 655 h 673"/>
                  <a:gd name="T40" fmla="*/ 381 w 512"/>
                  <a:gd name="T41" fmla="*/ 494 h 673"/>
                  <a:gd name="T42" fmla="*/ 494 w 512"/>
                  <a:gd name="T43" fmla="*/ 494 h 673"/>
                  <a:gd name="T44" fmla="*/ 512 w 512"/>
                  <a:gd name="T45" fmla="*/ 477 h 673"/>
                  <a:gd name="T46" fmla="*/ 512 w 512"/>
                  <a:gd name="T47" fmla="*/ 441 h 673"/>
                  <a:gd name="T48" fmla="*/ 494 w 512"/>
                  <a:gd name="T49" fmla="*/ 425 h 673"/>
                  <a:gd name="T50" fmla="*/ 381 w 512"/>
                  <a:gd name="T51" fmla="*/ 425 h 673"/>
                  <a:gd name="T52" fmla="*/ 381 w 512"/>
                  <a:gd name="T53" fmla="*/ 20 h 673"/>
                  <a:gd name="T54" fmla="*/ 357 w 512"/>
                  <a:gd name="T55" fmla="*/ 0 h 673"/>
                  <a:gd name="T56" fmla="*/ 304 w 512"/>
                  <a:gd name="T57"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2" h="673">
                    <a:moveTo>
                      <a:pt x="76" y="419"/>
                    </a:moveTo>
                    <a:cubicBezTo>
                      <a:pt x="76" y="418"/>
                      <a:pt x="77" y="415"/>
                      <a:pt x="79" y="412"/>
                    </a:cubicBezTo>
                    <a:cubicBezTo>
                      <a:pt x="287" y="115"/>
                      <a:pt x="287" y="115"/>
                      <a:pt x="287" y="115"/>
                    </a:cubicBezTo>
                    <a:cubicBezTo>
                      <a:pt x="289" y="112"/>
                      <a:pt x="291" y="110"/>
                      <a:pt x="294" y="110"/>
                    </a:cubicBezTo>
                    <a:cubicBezTo>
                      <a:pt x="295" y="110"/>
                      <a:pt x="295" y="110"/>
                      <a:pt x="295" y="110"/>
                    </a:cubicBezTo>
                    <a:cubicBezTo>
                      <a:pt x="298" y="110"/>
                      <a:pt x="299" y="111"/>
                      <a:pt x="299" y="115"/>
                    </a:cubicBezTo>
                    <a:cubicBezTo>
                      <a:pt x="299" y="425"/>
                      <a:pt x="299" y="425"/>
                      <a:pt x="299" y="425"/>
                    </a:cubicBezTo>
                    <a:cubicBezTo>
                      <a:pt x="83" y="425"/>
                      <a:pt x="83" y="425"/>
                      <a:pt x="83" y="425"/>
                    </a:cubicBezTo>
                    <a:cubicBezTo>
                      <a:pt x="79" y="425"/>
                      <a:pt x="76" y="423"/>
                      <a:pt x="76" y="419"/>
                    </a:cubicBezTo>
                    <a:moveTo>
                      <a:pt x="304" y="0"/>
                    </a:moveTo>
                    <a:cubicBezTo>
                      <a:pt x="289" y="0"/>
                      <a:pt x="282" y="7"/>
                      <a:pt x="278" y="14"/>
                    </a:cubicBezTo>
                    <a:cubicBezTo>
                      <a:pt x="11" y="390"/>
                      <a:pt x="11" y="390"/>
                      <a:pt x="11" y="390"/>
                    </a:cubicBezTo>
                    <a:cubicBezTo>
                      <a:pt x="3" y="401"/>
                      <a:pt x="0" y="412"/>
                      <a:pt x="0" y="424"/>
                    </a:cubicBezTo>
                    <a:cubicBezTo>
                      <a:pt x="0" y="458"/>
                      <a:pt x="0" y="458"/>
                      <a:pt x="0" y="458"/>
                    </a:cubicBezTo>
                    <a:cubicBezTo>
                      <a:pt x="0" y="485"/>
                      <a:pt x="10" y="494"/>
                      <a:pt x="37" y="494"/>
                    </a:cubicBezTo>
                    <a:cubicBezTo>
                      <a:pt x="298" y="494"/>
                      <a:pt x="298" y="494"/>
                      <a:pt x="298" y="494"/>
                    </a:cubicBezTo>
                    <a:cubicBezTo>
                      <a:pt x="298" y="655"/>
                      <a:pt x="298" y="655"/>
                      <a:pt x="298" y="655"/>
                    </a:cubicBezTo>
                    <a:cubicBezTo>
                      <a:pt x="298" y="665"/>
                      <a:pt x="303" y="673"/>
                      <a:pt x="313" y="673"/>
                    </a:cubicBezTo>
                    <a:cubicBezTo>
                      <a:pt x="365" y="673"/>
                      <a:pt x="365" y="673"/>
                      <a:pt x="365" y="673"/>
                    </a:cubicBezTo>
                    <a:cubicBezTo>
                      <a:pt x="375" y="673"/>
                      <a:pt x="381" y="664"/>
                      <a:pt x="381" y="655"/>
                    </a:cubicBezTo>
                    <a:cubicBezTo>
                      <a:pt x="381" y="494"/>
                      <a:pt x="381" y="494"/>
                      <a:pt x="381" y="494"/>
                    </a:cubicBezTo>
                    <a:cubicBezTo>
                      <a:pt x="494" y="494"/>
                      <a:pt x="494" y="494"/>
                      <a:pt x="494" y="494"/>
                    </a:cubicBezTo>
                    <a:cubicBezTo>
                      <a:pt x="504" y="494"/>
                      <a:pt x="512" y="487"/>
                      <a:pt x="512" y="477"/>
                    </a:cubicBezTo>
                    <a:cubicBezTo>
                      <a:pt x="512" y="441"/>
                      <a:pt x="512" y="441"/>
                      <a:pt x="512" y="441"/>
                    </a:cubicBezTo>
                    <a:cubicBezTo>
                      <a:pt x="512" y="431"/>
                      <a:pt x="503" y="425"/>
                      <a:pt x="494" y="425"/>
                    </a:cubicBezTo>
                    <a:cubicBezTo>
                      <a:pt x="381" y="425"/>
                      <a:pt x="381" y="425"/>
                      <a:pt x="381" y="425"/>
                    </a:cubicBezTo>
                    <a:cubicBezTo>
                      <a:pt x="381" y="20"/>
                      <a:pt x="381" y="20"/>
                      <a:pt x="381" y="20"/>
                    </a:cubicBezTo>
                    <a:cubicBezTo>
                      <a:pt x="381" y="6"/>
                      <a:pt x="372" y="0"/>
                      <a:pt x="357" y="0"/>
                    </a:cubicBezTo>
                    <a:lnTo>
                      <a:pt x="30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8" name="任意多边形(F) 12">
                <a:extLst>
                  <a:ext uri="{FF2B5EF4-FFF2-40B4-BE49-F238E27FC236}">
                    <a16:creationId xmlns:a16="http://schemas.microsoft.com/office/drawing/2014/main" id="{DD109419-50C7-4E35-AC9A-AE0655C353B9}"/>
                  </a:ext>
                </a:extLst>
              </p:cNvPr>
              <p:cNvSpPr>
                <a:spLocks/>
              </p:cNvSpPr>
              <p:nvPr/>
            </p:nvSpPr>
            <p:spPr bwMode="auto">
              <a:xfrm>
                <a:off x="-2198688" y="-1935162"/>
                <a:ext cx="642938" cy="1001712"/>
              </a:xfrm>
              <a:custGeom>
                <a:avLst/>
                <a:gdLst>
                  <a:gd name="T0" fmla="*/ 27 w 414"/>
                  <a:gd name="T1" fmla="*/ 18 h 647"/>
                  <a:gd name="T2" fmla="*/ 9 w 414"/>
                  <a:gd name="T3" fmla="*/ 33 h 647"/>
                  <a:gd name="T4" fmla="*/ 9 w 414"/>
                  <a:gd name="T5" fmla="*/ 63 h 647"/>
                  <a:gd name="T6" fmla="*/ 24 w 414"/>
                  <a:gd name="T7" fmla="*/ 79 h 647"/>
                  <a:gd name="T8" fmla="*/ 28 w 414"/>
                  <a:gd name="T9" fmla="*/ 79 h 647"/>
                  <a:gd name="T10" fmla="*/ 192 w 414"/>
                  <a:gd name="T11" fmla="*/ 66 h 647"/>
                  <a:gd name="T12" fmla="*/ 332 w 414"/>
                  <a:gd name="T13" fmla="*/ 155 h 647"/>
                  <a:gd name="T14" fmla="*/ 236 w 414"/>
                  <a:gd name="T15" fmla="*/ 275 h 647"/>
                  <a:gd name="T16" fmla="*/ 142 w 414"/>
                  <a:gd name="T17" fmla="*/ 334 h 647"/>
                  <a:gd name="T18" fmla="*/ 0 w 414"/>
                  <a:gd name="T19" fmla="*/ 561 h 647"/>
                  <a:gd name="T20" fmla="*/ 0 w 414"/>
                  <a:gd name="T21" fmla="*/ 631 h 647"/>
                  <a:gd name="T22" fmla="*/ 19 w 414"/>
                  <a:gd name="T23" fmla="*/ 647 h 647"/>
                  <a:gd name="T24" fmla="*/ 387 w 414"/>
                  <a:gd name="T25" fmla="*/ 647 h 647"/>
                  <a:gd name="T26" fmla="*/ 406 w 414"/>
                  <a:gd name="T27" fmla="*/ 632 h 647"/>
                  <a:gd name="T28" fmla="*/ 406 w 414"/>
                  <a:gd name="T29" fmla="*/ 594 h 647"/>
                  <a:gd name="T30" fmla="*/ 387 w 414"/>
                  <a:gd name="T31" fmla="*/ 579 h 647"/>
                  <a:gd name="T32" fmla="*/ 74 w 414"/>
                  <a:gd name="T33" fmla="*/ 579 h 647"/>
                  <a:gd name="T34" fmla="*/ 74 w 414"/>
                  <a:gd name="T35" fmla="*/ 561 h 647"/>
                  <a:gd name="T36" fmla="*/ 204 w 414"/>
                  <a:gd name="T37" fmla="*/ 377 h 647"/>
                  <a:gd name="T38" fmla="*/ 294 w 414"/>
                  <a:gd name="T39" fmla="*/ 321 h 647"/>
                  <a:gd name="T40" fmla="*/ 414 w 414"/>
                  <a:gd name="T41" fmla="*/ 155 h 647"/>
                  <a:gd name="T42" fmla="*/ 192 w 414"/>
                  <a:gd name="T43" fmla="*/ 0 h 647"/>
                  <a:gd name="T44" fmla="*/ 27 w 414"/>
                  <a:gd name="T45" fmla="*/ 18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4" h="647">
                    <a:moveTo>
                      <a:pt x="27" y="18"/>
                    </a:moveTo>
                    <a:cubicBezTo>
                      <a:pt x="18" y="19"/>
                      <a:pt x="9" y="25"/>
                      <a:pt x="9" y="33"/>
                    </a:cubicBezTo>
                    <a:cubicBezTo>
                      <a:pt x="9" y="63"/>
                      <a:pt x="9" y="63"/>
                      <a:pt x="9" y="63"/>
                    </a:cubicBezTo>
                    <a:cubicBezTo>
                      <a:pt x="9" y="73"/>
                      <a:pt x="15" y="79"/>
                      <a:pt x="24" y="79"/>
                    </a:cubicBezTo>
                    <a:cubicBezTo>
                      <a:pt x="28" y="79"/>
                      <a:pt x="28" y="79"/>
                      <a:pt x="28" y="79"/>
                    </a:cubicBezTo>
                    <a:cubicBezTo>
                      <a:pt x="80" y="72"/>
                      <a:pt x="144" y="66"/>
                      <a:pt x="192" y="66"/>
                    </a:cubicBezTo>
                    <a:cubicBezTo>
                      <a:pt x="293" y="66"/>
                      <a:pt x="332" y="93"/>
                      <a:pt x="332" y="155"/>
                    </a:cubicBezTo>
                    <a:cubicBezTo>
                      <a:pt x="332" y="207"/>
                      <a:pt x="313" y="227"/>
                      <a:pt x="236" y="275"/>
                    </a:cubicBezTo>
                    <a:cubicBezTo>
                      <a:pt x="142" y="334"/>
                      <a:pt x="142" y="334"/>
                      <a:pt x="142" y="334"/>
                    </a:cubicBezTo>
                    <a:cubicBezTo>
                      <a:pt x="41" y="397"/>
                      <a:pt x="0" y="471"/>
                      <a:pt x="0" y="561"/>
                    </a:cubicBezTo>
                    <a:cubicBezTo>
                      <a:pt x="0" y="631"/>
                      <a:pt x="0" y="631"/>
                      <a:pt x="0" y="631"/>
                    </a:cubicBezTo>
                    <a:cubicBezTo>
                      <a:pt x="0" y="640"/>
                      <a:pt x="8" y="647"/>
                      <a:pt x="19" y="647"/>
                    </a:cubicBezTo>
                    <a:cubicBezTo>
                      <a:pt x="387" y="647"/>
                      <a:pt x="387" y="647"/>
                      <a:pt x="387" y="647"/>
                    </a:cubicBezTo>
                    <a:cubicBezTo>
                      <a:pt x="398" y="647"/>
                      <a:pt x="406" y="641"/>
                      <a:pt x="406" y="632"/>
                    </a:cubicBezTo>
                    <a:cubicBezTo>
                      <a:pt x="406" y="594"/>
                      <a:pt x="406" y="594"/>
                      <a:pt x="406" y="594"/>
                    </a:cubicBezTo>
                    <a:cubicBezTo>
                      <a:pt x="406" y="584"/>
                      <a:pt x="398" y="579"/>
                      <a:pt x="387" y="579"/>
                    </a:cubicBezTo>
                    <a:cubicBezTo>
                      <a:pt x="74" y="579"/>
                      <a:pt x="74" y="579"/>
                      <a:pt x="74" y="579"/>
                    </a:cubicBezTo>
                    <a:cubicBezTo>
                      <a:pt x="74" y="561"/>
                      <a:pt x="74" y="561"/>
                      <a:pt x="74" y="561"/>
                    </a:cubicBezTo>
                    <a:cubicBezTo>
                      <a:pt x="74" y="486"/>
                      <a:pt x="101" y="442"/>
                      <a:pt x="204" y="377"/>
                    </a:cubicBezTo>
                    <a:cubicBezTo>
                      <a:pt x="294" y="321"/>
                      <a:pt x="294" y="321"/>
                      <a:pt x="294" y="321"/>
                    </a:cubicBezTo>
                    <a:cubicBezTo>
                      <a:pt x="380" y="267"/>
                      <a:pt x="414" y="223"/>
                      <a:pt x="414" y="155"/>
                    </a:cubicBezTo>
                    <a:cubicBezTo>
                      <a:pt x="414" y="49"/>
                      <a:pt x="343" y="0"/>
                      <a:pt x="192" y="0"/>
                    </a:cubicBezTo>
                    <a:cubicBezTo>
                      <a:pt x="137" y="0"/>
                      <a:pt x="74" y="6"/>
                      <a:pt x="27"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spTree>
    <p:extLst>
      <p:ext uri="{BB962C8B-B14F-4D97-AF65-F5344CB8AC3E}">
        <p14:creationId xmlns:p14="http://schemas.microsoft.com/office/powerpoint/2010/main" val="2352568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815E537-4AB4-4445-A3AC-40D738EDF3DC}"/>
              </a:ext>
            </a:extLst>
          </p:cNvPr>
          <p:cNvSpPr txBox="1"/>
          <p:nvPr/>
        </p:nvSpPr>
        <p:spPr>
          <a:xfrm>
            <a:off x="1183821" y="738390"/>
            <a:ext cx="4845708" cy="492443"/>
          </a:xfrm>
          <a:prstGeom prst="rect">
            <a:avLst/>
          </a:prstGeom>
          <a:noFill/>
        </p:spPr>
        <p:txBody>
          <a:bodyPr wrap="square" lIns="0" tIns="0" rIns="0" bIns="0" rtlCol="0">
            <a:spAutoFit/>
          </a:bodyPr>
          <a:lstStyle/>
          <a:p>
            <a:pPr rtl="0"/>
            <a:r>
              <a:rPr lang="zh-CN" altLang="en-US" sz="32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目录</a:t>
            </a:r>
          </a:p>
        </p:txBody>
      </p:sp>
      <p:cxnSp>
        <p:nvCxnSpPr>
          <p:cNvPr id="4" name="直接连接符​​(S) 3">
            <a:extLst>
              <a:ext uri="{FF2B5EF4-FFF2-40B4-BE49-F238E27FC236}">
                <a16:creationId xmlns:a16="http://schemas.microsoft.com/office/drawing/2014/main" id="{B38D4B56-7D6C-4345-912F-B3BA9A014E8B}"/>
              </a:ext>
              <a:ext uri="{C183D7F6-B498-43B3-948B-1728B52AA6E4}">
                <adec:decorative xmlns:adec="http://schemas.microsoft.com/office/drawing/2017/decorative" val="1"/>
              </a:ext>
            </a:extLst>
          </p:cNvPr>
          <p:cNvCxnSpPr/>
          <p:nvPr/>
        </p:nvCxnSpPr>
        <p:spPr>
          <a:xfrm>
            <a:off x="740229"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9" name="组 68">
            <a:extLst>
              <a:ext uri="{FF2B5EF4-FFF2-40B4-BE49-F238E27FC236}">
                <a16:creationId xmlns:a16="http://schemas.microsoft.com/office/drawing/2014/main" id="{B457331C-2A24-4352-9B4C-1C1B326F404F}"/>
              </a:ext>
              <a:ext uri="{C183D7F6-B498-43B3-948B-1728B52AA6E4}">
                <adec:decorative xmlns:adec="http://schemas.microsoft.com/office/drawing/2017/decorative" val="1"/>
              </a:ext>
            </a:extLst>
          </p:cNvPr>
          <p:cNvGrpSpPr/>
          <p:nvPr/>
        </p:nvGrpSpPr>
        <p:grpSpPr>
          <a:xfrm>
            <a:off x="518433" y="1881815"/>
            <a:ext cx="4201583" cy="3612469"/>
            <a:chOff x="518433" y="1692049"/>
            <a:chExt cx="4201583" cy="3612469"/>
          </a:xfrm>
        </p:grpSpPr>
        <p:grpSp>
          <p:nvGrpSpPr>
            <p:cNvPr id="21" name="组 20">
              <a:extLst>
                <a:ext uri="{FF2B5EF4-FFF2-40B4-BE49-F238E27FC236}">
                  <a16:creationId xmlns:a16="http://schemas.microsoft.com/office/drawing/2014/main" id="{B111D787-E830-4638-97B3-205F0A0ABC3F}"/>
                </a:ext>
              </a:extLst>
            </p:cNvPr>
            <p:cNvGrpSpPr/>
            <p:nvPr/>
          </p:nvGrpSpPr>
          <p:grpSpPr>
            <a:xfrm>
              <a:off x="518433" y="1692049"/>
              <a:ext cx="4201583" cy="362369"/>
              <a:chOff x="518433" y="1851126"/>
              <a:chExt cx="4201583" cy="362369"/>
            </a:xfrm>
          </p:grpSpPr>
          <p:sp>
            <p:nvSpPr>
              <p:cNvPr id="6" name="矩形：圆角 5">
                <a:extLst>
                  <a:ext uri="{FF2B5EF4-FFF2-40B4-BE49-F238E27FC236}">
                    <a16:creationId xmlns:a16="http://schemas.microsoft.com/office/drawing/2014/main" id="{6BFCD1AA-E1CA-41D6-8605-56AFEBE4EEE3}"/>
                  </a:ext>
                </a:extLst>
              </p:cNvPr>
              <p:cNvSpPr/>
              <p:nvPr/>
            </p:nvSpPr>
            <p:spPr>
              <a:xfrm>
                <a:off x="518433" y="1981199"/>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E9101D99-B002-4698-9C7E-C942B9AA2D39}"/>
                  </a:ext>
                </a:extLst>
              </p:cNvPr>
              <p:cNvSpPr/>
              <p:nvPr/>
            </p:nvSpPr>
            <p:spPr>
              <a:xfrm>
                <a:off x="1183821" y="1851126"/>
                <a:ext cx="3536195"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团队介绍</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20" name="组 19">
              <a:extLst>
                <a:ext uri="{FF2B5EF4-FFF2-40B4-BE49-F238E27FC236}">
                  <a16:creationId xmlns:a16="http://schemas.microsoft.com/office/drawing/2014/main" id="{2D19246F-8F2D-4FAD-8927-AA34DDAA5DFA}"/>
                </a:ext>
              </a:extLst>
            </p:cNvPr>
            <p:cNvGrpSpPr/>
            <p:nvPr/>
          </p:nvGrpSpPr>
          <p:grpSpPr>
            <a:xfrm>
              <a:off x="518433" y="2775416"/>
              <a:ext cx="4201583" cy="362369"/>
              <a:chOff x="518433" y="2717554"/>
              <a:chExt cx="4201583" cy="362369"/>
            </a:xfrm>
          </p:grpSpPr>
          <p:sp>
            <p:nvSpPr>
              <p:cNvPr id="9" name="矩形：圆角 8">
                <a:extLst>
                  <a:ext uri="{FF2B5EF4-FFF2-40B4-BE49-F238E27FC236}">
                    <a16:creationId xmlns:a16="http://schemas.microsoft.com/office/drawing/2014/main" id="{14FF47BA-9557-4442-8E2A-74A4F4AAD237}"/>
                  </a:ext>
                </a:extLst>
              </p:cNvPr>
              <p:cNvSpPr/>
              <p:nvPr/>
            </p:nvSpPr>
            <p:spPr>
              <a:xfrm>
                <a:off x="518433" y="2847627"/>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B00C2221-E8A7-47E0-B2B2-5A6A32F96791}"/>
                  </a:ext>
                </a:extLst>
              </p:cNvPr>
              <p:cNvSpPr/>
              <p:nvPr/>
            </p:nvSpPr>
            <p:spPr>
              <a:xfrm>
                <a:off x="1183821" y="2717554"/>
                <a:ext cx="3536195"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项目介绍</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19" name="组 18">
              <a:extLst>
                <a:ext uri="{FF2B5EF4-FFF2-40B4-BE49-F238E27FC236}">
                  <a16:creationId xmlns:a16="http://schemas.microsoft.com/office/drawing/2014/main" id="{9D065A01-39E4-4CC9-9075-3910C66205F5}"/>
                </a:ext>
              </a:extLst>
            </p:cNvPr>
            <p:cNvGrpSpPr/>
            <p:nvPr/>
          </p:nvGrpSpPr>
          <p:grpSpPr>
            <a:xfrm>
              <a:off x="518433" y="3858783"/>
              <a:ext cx="4201583" cy="362369"/>
              <a:chOff x="518433" y="3597907"/>
              <a:chExt cx="4201583" cy="362369"/>
            </a:xfrm>
          </p:grpSpPr>
          <p:sp>
            <p:nvSpPr>
              <p:cNvPr id="11" name="矩形：圆角 10">
                <a:extLst>
                  <a:ext uri="{FF2B5EF4-FFF2-40B4-BE49-F238E27FC236}">
                    <a16:creationId xmlns:a16="http://schemas.microsoft.com/office/drawing/2014/main" id="{6B458D5C-BDF7-4A75-A4E8-B99128DCD84A}"/>
                  </a:ext>
                </a:extLst>
              </p:cNvPr>
              <p:cNvSpPr/>
              <p:nvPr/>
            </p:nvSpPr>
            <p:spPr>
              <a:xfrm>
                <a:off x="518433" y="3727980"/>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2" name="长方形 11">
                <a:extLst>
                  <a:ext uri="{FF2B5EF4-FFF2-40B4-BE49-F238E27FC236}">
                    <a16:creationId xmlns:a16="http://schemas.microsoft.com/office/drawing/2014/main" id="{CA17B45E-57F0-4725-89C0-3CD74A5097A3}"/>
                  </a:ext>
                </a:extLst>
              </p:cNvPr>
              <p:cNvSpPr/>
              <p:nvPr/>
            </p:nvSpPr>
            <p:spPr>
              <a:xfrm>
                <a:off x="1183821" y="3597907"/>
                <a:ext cx="3536195"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产品介绍</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18" name="组 17">
              <a:extLst>
                <a:ext uri="{FF2B5EF4-FFF2-40B4-BE49-F238E27FC236}">
                  <a16:creationId xmlns:a16="http://schemas.microsoft.com/office/drawing/2014/main" id="{609D452F-25F9-4A2F-84BD-9A44714884C6}"/>
                </a:ext>
              </a:extLst>
            </p:cNvPr>
            <p:cNvGrpSpPr/>
            <p:nvPr/>
          </p:nvGrpSpPr>
          <p:grpSpPr>
            <a:xfrm>
              <a:off x="518433" y="4942149"/>
              <a:ext cx="4201583" cy="362369"/>
              <a:chOff x="518433" y="4478260"/>
              <a:chExt cx="4201583" cy="362369"/>
            </a:xfrm>
          </p:grpSpPr>
          <p:sp>
            <p:nvSpPr>
              <p:cNvPr id="13" name="矩形：圆角 12">
                <a:extLst>
                  <a:ext uri="{FF2B5EF4-FFF2-40B4-BE49-F238E27FC236}">
                    <a16:creationId xmlns:a16="http://schemas.microsoft.com/office/drawing/2014/main" id="{64E3D015-D1E6-40C0-B820-5D2B0144652D}"/>
                  </a:ext>
                </a:extLst>
              </p:cNvPr>
              <p:cNvSpPr/>
              <p:nvPr/>
            </p:nvSpPr>
            <p:spPr>
              <a:xfrm>
                <a:off x="518433" y="4608333"/>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4" name="长方形 13">
                <a:extLst>
                  <a:ext uri="{FF2B5EF4-FFF2-40B4-BE49-F238E27FC236}">
                    <a16:creationId xmlns:a16="http://schemas.microsoft.com/office/drawing/2014/main" id="{9187696D-0387-46E9-A420-AD2392161D95}"/>
                  </a:ext>
                </a:extLst>
              </p:cNvPr>
              <p:cNvSpPr/>
              <p:nvPr/>
            </p:nvSpPr>
            <p:spPr>
              <a:xfrm>
                <a:off x="1183821" y="4478260"/>
                <a:ext cx="3536195"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演示</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sp>
        <p:nvSpPr>
          <p:cNvPr id="22" name="椭圆形 21">
            <a:extLst>
              <a:ext uri="{FF2B5EF4-FFF2-40B4-BE49-F238E27FC236}">
                <a16:creationId xmlns:a16="http://schemas.microsoft.com/office/drawing/2014/main" id="{E7D1D117-BC5C-430A-9FEB-B231E691511F}"/>
              </a:ext>
              <a:ext uri="{C183D7F6-B498-43B3-948B-1728B52AA6E4}">
                <adec:decorative xmlns:adec="http://schemas.microsoft.com/office/drawing/2017/decorative" val="1"/>
              </a:ext>
            </a:extLst>
          </p:cNvPr>
          <p:cNvSpPr/>
          <p:nvPr/>
        </p:nvSpPr>
        <p:spPr>
          <a:xfrm>
            <a:off x="713852" y="6330880"/>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23" name="椭圆形 22">
            <a:extLst>
              <a:ext uri="{FF2B5EF4-FFF2-40B4-BE49-F238E27FC236}">
                <a16:creationId xmlns:a16="http://schemas.microsoft.com/office/drawing/2014/main" id="{2577E8EA-5E95-41C5-8BE8-EE647DE2613A}"/>
              </a:ext>
              <a:ext uri="{C183D7F6-B498-43B3-948B-1728B52AA6E4}">
                <adec:decorative xmlns:adec="http://schemas.microsoft.com/office/drawing/2017/decorative" val="1"/>
              </a:ext>
            </a:extLst>
          </p:cNvPr>
          <p:cNvSpPr/>
          <p:nvPr/>
        </p:nvSpPr>
        <p:spPr>
          <a:xfrm>
            <a:off x="713852"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62" name="组 61" descr="该图像显示一位女士正在纸上写东西。 ">
            <a:extLst>
              <a:ext uri="{FF2B5EF4-FFF2-40B4-BE49-F238E27FC236}">
                <a16:creationId xmlns:a16="http://schemas.microsoft.com/office/drawing/2014/main" id="{123C05C1-3914-48FB-B4B8-1388A2DB5ACE}"/>
              </a:ext>
            </a:extLst>
          </p:cNvPr>
          <p:cNvGrpSpPr/>
          <p:nvPr/>
        </p:nvGrpSpPr>
        <p:grpSpPr>
          <a:xfrm>
            <a:off x="4482071" y="-508000"/>
            <a:ext cx="8739666" cy="8346238"/>
            <a:chOff x="4597682" y="-439156"/>
            <a:chExt cx="7594320" cy="7252450"/>
          </a:xfrm>
        </p:grpSpPr>
        <p:sp>
          <p:nvSpPr>
            <p:cNvPr id="45" name="任意多边形(F) 22">
              <a:extLst>
                <a:ext uri="{FF2B5EF4-FFF2-40B4-BE49-F238E27FC236}">
                  <a16:creationId xmlns:a16="http://schemas.microsoft.com/office/drawing/2014/main" id="{52C7242F-F484-4573-8387-13E2AE9DD93F}"/>
                </a:ext>
              </a:extLst>
            </p:cNvPr>
            <p:cNvSpPr>
              <a:spLocks/>
            </p:cNvSpPr>
            <p:nvPr/>
          </p:nvSpPr>
          <p:spPr bwMode="auto">
            <a:xfrm>
              <a:off x="4597682" y="-6899"/>
              <a:ext cx="7594319" cy="6820193"/>
            </a:xfrm>
            <a:custGeom>
              <a:avLst/>
              <a:gdLst>
                <a:gd name="T0" fmla="*/ 2254 w 2254"/>
                <a:gd name="T1" fmla="*/ 0 h 2026"/>
                <a:gd name="T2" fmla="*/ 2254 w 2254"/>
                <a:gd name="T3" fmla="*/ 2026 h 2026"/>
                <a:gd name="T4" fmla="*/ 2091 w 2254"/>
                <a:gd name="T5" fmla="*/ 1927 h 2026"/>
                <a:gd name="T6" fmla="*/ 1829 w 2254"/>
                <a:gd name="T7" fmla="*/ 1867 h 2026"/>
                <a:gd name="T8" fmla="*/ 1784 w 2254"/>
                <a:gd name="T9" fmla="*/ 1860 h 2026"/>
                <a:gd name="T10" fmla="*/ 1025 w 2254"/>
                <a:gd name="T11" fmla="*/ 1812 h 2026"/>
                <a:gd name="T12" fmla="*/ 330 w 2254"/>
                <a:gd name="T13" fmla="*/ 1005 h 2026"/>
                <a:gd name="T14" fmla="*/ 662 w 2254"/>
                <a:gd name="T15" fmla="*/ 430 h 2026"/>
                <a:gd name="T16" fmla="*/ 770 w 2254"/>
                <a:gd name="T17" fmla="*/ 0 h 2026"/>
                <a:gd name="T18" fmla="*/ 2254 w 2254"/>
                <a:gd name="T19" fmla="*/ 0 h 20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54" h="2026">
                  <a:moveTo>
                    <a:pt x="2254" y="0"/>
                  </a:moveTo>
                  <a:cubicBezTo>
                    <a:pt x="2254" y="2026"/>
                    <a:pt x="2254" y="2026"/>
                    <a:pt x="2254" y="2026"/>
                  </a:cubicBezTo>
                  <a:cubicBezTo>
                    <a:pt x="2243" y="2005"/>
                    <a:pt x="2206" y="1966"/>
                    <a:pt x="2091" y="1927"/>
                  </a:cubicBezTo>
                  <a:cubicBezTo>
                    <a:pt x="2029" y="1906"/>
                    <a:pt x="1944" y="1885"/>
                    <a:pt x="1829" y="1867"/>
                  </a:cubicBezTo>
                  <a:cubicBezTo>
                    <a:pt x="1814" y="1865"/>
                    <a:pt x="1800" y="1862"/>
                    <a:pt x="1784" y="1860"/>
                  </a:cubicBezTo>
                  <a:cubicBezTo>
                    <a:pt x="1606" y="1835"/>
                    <a:pt x="1361" y="1816"/>
                    <a:pt x="1025" y="1812"/>
                  </a:cubicBezTo>
                  <a:cubicBezTo>
                    <a:pt x="0" y="1800"/>
                    <a:pt x="66" y="1196"/>
                    <a:pt x="330" y="1005"/>
                  </a:cubicBezTo>
                  <a:cubicBezTo>
                    <a:pt x="580" y="825"/>
                    <a:pt x="686" y="680"/>
                    <a:pt x="662" y="430"/>
                  </a:cubicBezTo>
                  <a:cubicBezTo>
                    <a:pt x="638" y="181"/>
                    <a:pt x="770" y="0"/>
                    <a:pt x="770" y="0"/>
                  </a:cubicBezTo>
                  <a:lnTo>
                    <a:pt x="2254" y="0"/>
                  </a:lnTo>
                  <a:close/>
                </a:path>
              </a:pathLst>
            </a:custGeom>
            <a:gradFill>
              <a:gsLst>
                <a:gs pos="0">
                  <a:srgbClr val="7CEFD8"/>
                </a:gs>
                <a:gs pos="55000">
                  <a:srgbClr val="6672E4"/>
                </a:gs>
                <a:gs pos="100000">
                  <a:srgbClr val="882BE5"/>
                </a:gs>
              </a:gsLst>
              <a:lin ang="48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6" name="任意多边形(F) 23">
              <a:extLst>
                <a:ext uri="{FF2B5EF4-FFF2-40B4-BE49-F238E27FC236}">
                  <a16:creationId xmlns:a16="http://schemas.microsoft.com/office/drawing/2014/main" id="{DFA1772D-1024-422A-B407-BE0F21E16E56}"/>
                </a:ext>
              </a:extLst>
            </p:cNvPr>
            <p:cNvSpPr>
              <a:spLocks/>
            </p:cNvSpPr>
            <p:nvPr/>
          </p:nvSpPr>
          <p:spPr bwMode="auto">
            <a:xfrm>
              <a:off x="7013242" y="1441003"/>
              <a:ext cx="4110752" cy="3954852"/>
            </a:xfrm>
            <a:custGeom>
              <a:avLst/>
              <a:gdLst>
                <a:gd name="T0" fmla="*/ 0 w 2294"/>
                <a:gd name="T1" fmla="*/ 221 h 2207"/>
                <a:gd name="T2" fmla="*/ 1809 w 2294"/>
                <a:gd name="T3" fmla="*/ 0 h 2207"/>
                <a:gd name="T4" fmla="*/ 2294 w 2294"/>
                <a:gd name="T5" fmla="*/ 1957 h 2207"/>
                <a:gd name="T6" fmla="*/ 432 w 2294"/>
                <a:gd name="T7" fmla="*/ 2207 h 2207"/>
                <a:gd name="T8" fmla="*/ 0 w 2294"/>
                <a:gd name="T9" fmla="*/ 221 h 2207"/>
              </a:gdLst>
              <a:ahLst/>
              <a:cxnLst>
                <a:cxn ang="0">
                  <a:pos x="T0" y="T1"/>
                </a:cxn>
                <a:cxn ang="0">
                  <a:pos x="T2" y="T3"/>
                </a:cxn>
                <a:cxn ang="0">
                  <a:pos x="T4" y="T5"/>
                </a:cxn>
                <a:cxn ang="0">
                  <a:pos x="T6" y="T7"/>
                </a:cxn>
                <a:cxn ang="0">
                  <a:pos x="T8" y="T9"/>
                </a:cxn>
              </a:cxnLst>
              <a:rect l="0" t="0" r="r" b="b"/>
              <a:pathLst>
                <a:path w="2294" h="2207">
                  <a:moveTo>
                    <a:pt x="0" y="221"/>
                  </a:moveTo>
                  <a:lnTo>
                    <a:pt x="1809" y="0"/>
                  </a:lnTo>
                  <a:lnTo>
                    <a:pt x="2294" y="1957"/>
                  </a:lnTo>
                  <a:lnTo>
                    <a:pt x="432" y="2207"/>
                  </a:lnTo>
                  <a:lnTo>
                    <a:pt x="0" y="221"/>
                  </a:lnTo>
                  <a:close/>
                </a:path>
              </a:pathLst>
            </a:custGeom>
            <a:solidFill>
              <a:srgbClr val="C8F4F7"/>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7" name="任意多边形(F) 24">
              <a:extLst>
                <a:ext uri="{FF2B5EF4-FFF2-40B4-BE49-F238E27FC236}">
                  <a16:creationId xmlns:a16="http://schemas.microsoft.com/office/drawing/2014/main" id="{30CD4E41-332B-4C6B-9927-54698D5D0DF2}"/>
                </a:ext>
              </a:extLst>
            </p:cNvPr>
            <p:cNvSpPr>
              <a:spLocks/>
            </p:cNvSpPr>
            <p:nvPr/>
          </p:nvSpPr>
          <p:spPr bwMode="auto">
            <a:xfrm>
              <a:off x="7676266" y="1441003"/>
              <a:ext cx="2981818" cy="1632475"/>
            </a:xfrm>
            <a:custGeom>
              <a:avLst/>
              <a:gdLst>
                <a:gd name="T0" fmla="*/ 0 w 1664"/>
                <a:gd name="T1" fmla="*/ 736 h 911"/>
                <a:gd name="T2" fmla="*/ 1664 w 1664"/>
                <a:gd name="T3" fmla="*/ 911 h 911"/>
                <a:gd name="T4" fmla="*/ 1439 w 1664"/>
                <a:gd name="T5" fmla="*/ 0 h 911"/>
                <a:gd name="T6" fmla="*/ 399 w 1664"/>
                <a:gd name="T7" fmla="*/ 127 h 911"/>
                <a:gd name="T8" fmla="*/ 0 w 1664"/>
                <a:gd name="T9" fmla="*/ 736 h 911"/>
              </a:gdLst>
              <a:ahLst/>
              <a:cxnLst>
                <a:cxn ang="0">
                  <a:pos x="T0" y="T1"/>
                </a:cxn>
                <a:cxn ang="0">
                  <a:pos x="T2" y="T3"/>
                </a:cxn>
                <a:cxn ang="0">
                  <a:pos x="T4" y="T5"/>
                </a:cxn>
                <a:cxn ang="0">
                  <a:pos x="T6" y="T7"/>
                </a:cxn>
                <a:cxn ang="0">
                  <a:pos x="T8" y="T9"/>
                </a:cxn>
              </a:cxnLst>
              <a:rect l="0" t="0" r="r" b="b"/>
              <a:pathLst>
                <a:path w="1664" h="911">
                  <a:moveTo>
                    <a:pt x="0" y="736"/>
                  </a:moveTo>
                  <a:lnTo>
                    <a:pt x="1664" y="911"/>
                  </a:lnTo>
                  <a:lnTo>
                    <a:pt x="1439" y="0"/>
                  </a:lnTo>
                  <a:lnTo>
                    <a:pt x="399" y="127"/>
                  </a:lnTo>
                  <a:lnTo>
                    <a:pt x="0" y="736"/>
                  </a:lnTo>
                  <a:close/>
                </a:path>
              </a:pathLst>
            </a:custGeom>
            <a:solidFill>
              <a:srgbClr val="7CE4EC"/>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8" name="任意多边形(F) 25">
              <a:extLst>
                <a:ext uri="{FF2B5EF4-FFF2-40B4-BE49-F238E27FC236}">
                  <a16:creationId xmlns:a16="http://schemas.microsoft.com/office/drawing/2014/main" id="{12DCF2D5-0997-409A-9DB7-B4DFF4C5BA0B}"/>
                </a:ext>
              </a:extLst>
            </p:cNvPr>
            <p:cNvSpPr>
              <a:spLocks/>
            </p:cNvSpPr>
            <p:nvPr/>
          </p:nvSpPr>
          <p:spPr bwMode="auto">
            <a:xfrm>
              <a:off x="8108129" y="1426667"/>
              <a:ext cx="1347553" cy="593139"/>
            </a:xfrm>
            <a:custGeom>
              <a:avLst/>
              <a:gdLst>
                <a:gd name="T0" fmla="*/ 752 w 752"/>
                <a:gd name="T1" fmla="*/ 0 h 331"/>
                <a:gd name="T2" fmla="*/ 275 w 752"/>
                <a:gd name="T3" fmla="*/ 72 h 331"/>
                <a:gd name="T4" fmla="*/ 0 w 752"/>
                <a:gd name="T5" fmla="*/ 331 h 331"/>
                <a:gd name="T6" fmla="*/ 752 w 752"/>
                <a:gd name="T7" fmla="*/ 130 h 331"/>
                <a:gd name="T8" fmla="*/ 752 w 752"/>
                <a:gd name="T9" fmla="*/ 0 h 331"/>
              </a:gdLst>
              <a:ahLst/>
              <a:cxnLst>
                <a:cxn ang="0">
                  <a:pos x="T0" y="T1"/>
                </a:cxn>
                <a:cxn ang="0">
                  <a:pos x="T2" y="T3"/>
                </a:cxn>
                <a:cxn ang="0">
                  <a:pos x="T4" y="T5"/>
                </a:cxn>
                <a:cxn ang="0">
                  <a:pos x="T6" y="T7"/>
                </a:cxn>
                <a:cxn ang="0">
                  <a:pos x="T8" y="T9"/>
                </a:cxn>
              </a:cxnLst>
              <a:rect l="0" t="0" r="r" b="b"/>
              <a:pathLst>
                <a:path w="752" h="331">
                  <a:moveTo>
                    <a:pt x="752" y="0"/>
                  </a:moveTo>
                  <a:lnTo>
                    <a:pt x="275" y="72"/>
                  </a:lnTo>
                  <a:lnTo>
                    <a:pt x="0" y="331"/>
                  </a:lnTo>
                  <a:lnTo>
                    <a:pt x="752" y="130"/>
                  </a:lnTo>
                  <a:lnTo>
                    <a:pt x="752" y="0"/>
                  </a:lnTo>
                  <a:close/>
                </a:path>
              </a:pathLst>
            </a:custGeom>
            <a:solidFill>
              <a:srgbClr val="ADA4F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9" name="任意多边形(F) 26">
              <a:extLst>
                <a:ext uri="{FF2B5EF4-FFF2-40B4-BE49-F238E27FC236}">
                  <a16:creationId xmlns:a16="http://schemas.microsoft.com/office/drawing/2014/main" id="{56FE8491-17D1-44D2-A059-D277D43E3DDA}"/>
                </a:ext>
              </a:extLst>
            </p:cNvPr>
            <p:cNvSpPr>
              <a:spLocks/>
            </p:cNvSpPr>
            <p:nvPr/>
          </p:nvSpPr>
          <p:spPr bwMode="auto">
            <a:xfrm>
              <a:off x="7955812" y="1828066"/>
              <a:ext cx="546548" cy="456950"/>
            </a:xfrm>
            <a:custGeom>
              <a:avLst/>
              <a:gdLst>
                <a:gd name="T0" fmla="*/ 162 w 162"/>
                <a:gd name="T1" fmla="*/ 66 h 136"/>
                <a:gd name="T2" fmla="*/ 87 w 162"/>
                <a:gd name="T3" fmla="*/ 130 h 136"/>
                <a:gd name="T4" fmla="*/ 36 w 162"/>
                <a:gd name="T5" fmla="*/ 124 h 136"/>
                <a:gd name="T6" fmla="*/ 0 w 162"/>
                <a:gd name="T7" fmla="*/ 103 h 136"/>
                <a:gd name="T8" fmla="*/ 103 w 162"/>
                <a:gd name="T9" fmla="*/ 0 h 136"/>
                <a:gd name="T10" fmla="*/ 148 w 162"/>
                <a:gd name="T11" fmla="*/ 50 h 136"/>
                <a:gd name="T12" fmla="*/ 162 w 162"/>
                <a:gd name="T13" fmla="*/ 66 h 136"/>
              </a:gdLst>
              <a:ahLst/>
              <a:cxnLst>
                <a:cxn ang="0">
                  <a:pos x="T0" y="T1"/>
                </a:cxn>
                <a:cxn ang="0">
                  <a:pos x="T2" y="T3"/>
                </a:cxn>
                <a:cxn ang="0">
                  <a:pos x="T4" y="T5"/>
                </a:cxn>
                <a:cxn ang="0">
                  <a:pos x="T6" y="T7"/>
                </a:cxn>
                <a:cxn ang="0">
                  <a:pos x="T8" y="T9"/>
                </a:cxn>
                <a:cxn ang="0">
                  <a:pos x="T10" y="T11"/>
                </a:cxn>
                <a:cxn ang="0">
                  <a:pos x="T12" y="T13"/>
                </a:cxn>
              </a:cxnLst>
              <a:rect l="0" t="0" r="r" b="b"/>
              <a:pathLst>
                <a:path w="162" h="136">
                  <a:moveTo>
                    <a:pt x="162" y="66"/>
                  </a:moveTo>
                  <a:cubicBezTo>
                    <a:pt x="162" y="66"/>
                    <a:pt x="119" y="116"/>
                    <a:pt x="87" y="130"/>
                  </a:cubicBezTo>
                  <a:cubicBezTo>
                    <a:pt x="72" y="136"/>
                    <a:pt x="53" y="131"/>
                    <a:pt x="36" y="124"/>
                  </a:cubicBezTo>
                  <a:cubicBezTo>
                    <a:pt x="16" y="115"/>
                    <a:pt x="0" y="103"/>
                    <a:pt x="0" y="103"/>
                  </a:cubicBezTo>
                  <a:cubicBezTo>
                    <a:pt x="103" y="0"/>
                    <a:pt x="103" y="0"/>
                    <a:pt x="103" y="0"/>
                  </a:cubicBezTo>
                  <a:cubicBezTo>
                    <a:pt x="148" y="50"/>
                    <a:pt x="148" y="50"/>
                    <a:pt x="148" y="50"/>
                  </a:cubicBezTo>
                  <a:lnTo>
                    <a:pt x="162" y="66"/>
                  </a:lnTo>
                  <a:close/>
                </a:path>
              </a:pathLst>
            </a:custGeom>
            <a:solidFill>
              <a:srgbClr val="D8C4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0" name="任意多边形(F) 27">
              <a:extLst>
                <a:ext uri="{FF2B5EF4-FFF2-40B4-BE49-F238E27FC236}">
                  <a16:creationId xmlns:a16="http://schemas.microsoft.com/office/drawing/2014/main" id="{59AC079D-039E-4639-B27F-9908EF107DB5}"/>
                </a:ext>
              </a:extLst>
            </p:cNvPr>
            <p:cNvSpPr>
              <a:spLocks/>
            </p:cNvSpPr>
            <p:nvPr/>
          </p:nvSpPr>
          <p:spPr bwMode="auto">
            <a:xfrm>
              <a:off x="8077665" y="1996510"/>
              <a:ext cx="424695" cy="288506"/>
            </a:xfrm>
            <a:custGeom>
              <a:avLst/>
              <a:gdLst>
                <a:gd name="T0" fmla="*/ 126 w 126"/>
                <a:gd name="T1" fmla="*/ 16 h 86"/>
                <a:gd name="T2" fmla="*/ 51 w 126"/>
                <a:gd name="T3" fmla="*/ 80 h 86"/>
                <a:gd name="T4" fmla="*/ 0 w 126"/>
                <a:gd name="T5" fmla="*/ 74 h 86"/>
                <a:gd name="T6" fmla="*/ 6 w 126"/>
                <a:gd name="T7" fmla="*/ 61 h 86"/>
                <a:gd name="T8" fmla="*/ 112 w 126"/>
                <a:gd name="T9" fmla="*/ 0 h 86"/>
                <a:gd name="T10" fmla="*/ 126 w 126"/>
                <a:gd name="T11" fmla="*/ 16 h 86"/>
              </a:gdLst>
              <a:ahLst/>
              <a:cxnLst>
                <a:cxn ang="0">
                  <a:pos x="T0" y="T1"/>
                </a:cxn>
                <a:cxn ang="0">
                  <a:pos x="T2" y="T3"/>
                </a:cxn>
                <a:cxn ang="0">
                  <a:pos x="T4" y="T5"/>
                </a:cxn>
                <a:cxn ang="0">
                  <a:pos x="T6" y="T7"/>
                </a:cxn>
                <a:cxn ang="0">
                  <a:pos x="T8" y="T9"/>
                </a:cxn>
                <a:cxn ang="0">
                  <a:pos x="T10" y="T11"/>
                </a:cxn>
              </a:cxnLst>
              <a:rect l="0" t="0" r="r" b="b"/>
              <a:pathLst>
                <a:path w="126" h="86">
                  <a:moveTo>
                    <a:pt x="126" y="16"/>
                  </a:moveTo>
                  <a:cubicBezTo>
                    <a:pt x="126" y="16"/>
                    <a:pt x="83" y="66"/>
                    <a:pt x="51" y="80"/>
                  </a:cubicBezTo>
                  <a:cubicBezTo>
                    <a:pt x="36" y="86"/>
                    <a:pt x="17" y="81"/>
                    <a:pt x="0" y="74"/>
                  </a:cubicBezTo>
                  <a:cubicBezTo>
                    <a:pt x="2" y="70"/>
                    <a:pt x="3" y="65"/>
                    <a:pt x="6" y="61"/>
                  </a:cubicBezTo>
                  <a:cubicBezTo>
                    <a:pt x="6" y="61"/>
                    <a:pt x="54" y="25"/>
                    <a:pt x="112" y="0"/>
                  </a:cubicBezTo>
                  <a:lnTo>
                    <a:pt x="126" y="1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1" name="任意多边形(F) 28">
              <a:extLst>
                <a:ext uri="{FF2B5EF4-FFF2-40B4-BE49-F238E27FC236}">
                  <a16:creationId xmlns:a16="http://schemas.microsoft.com/office/drawing/2014/main" id="{C95685F9-863C-488D-A6CE-3A519F21EA34}"/>
                </a:ext>
              </a:extLst>
            </p:cNvPr>
            <p:cNvSpPr>
              <a:spLocks/>
            </p:cNvSpPr>
            <p:nvPr/>
          </p:nvSpPr>
          <p:spPr bwMode="auto">
            <a:xfrm>
              <a:off x="11804938" y="-14067"/>
              <a:ext cx="387063" cy="7168"/>
            </a:xfrm>
            <a:custGeom>
              <a:avLst/>
              <a:gdLst>
                <a:gd name="T0" fmla="*/ 115 w 115"/>
                <a:gd name="T1" fmla="*/ 2 h 2"/>
                <a:gd name="T2" fmla="*/ 0 w 115"/>
                <a:gd name="T3" fmla="*/ 2 h 2"/>
                <a:gd name="T4" fmla="*/ 115 w 115"/>
                <a:gd name="T5" fmla="*/ 2 h 2"/>
              </a:gdLst>
              <a:ahLst/>
              <a:cxnLst>
                <a:cxn ang="0">
                  <a:pos x="T0" y="T1"/>
                </a:cxn>
                <a:cxn ang="0">
                  <a:pos x="T2" y="T3"/>
                </a:cxn>
                <a:cxn ang="0">
                  <a:pos x="T4" y="T5"/>
                </a:cxn>
              </a:cxnLst>
              <a:rect l="0" t="0" r="r" b="b"/>
              <a:pathLst>
                <a:path w="115" h="2">
                  <a:moveTo>
                    <a:pt x="115" y="2"/>
                  </a:moveTo>
                  <a:cubicBezTo>
                    <a:pt x="0" y="2"/>
                    <a:pt x="0" y="2"/>
                    <a:pt x="0" y="2"/>
                  </a:cubicBezTo>
                  <a:cubicBezTo>
                    <a:pt x="73" y="0"/>
                    <a:pt x="115" y="2"/>
                    <a:pt x="115" y="2"/>
                  </a:cubicBezTo>
                  <a:close/>
                </a:path>
              </a:pathLst>
            </a:custGeom>
            <a:solidFill>
              <a:srgbClr val="190E4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60" name="组 59">
              <a:extLst>
                <a:ext uri="{FF2B5EF4-FFF2-40B4-BE49-F238E27FC236}">
                  <a16:creationId xmlns:a16="http://schemas.microsoft.com/office/drawing/2014/main" id="{D88A045D-1D47-48A7-BD6D-329F30D7916F}"/>
                </a:ext>
              </a:extLst>
            </p:cNvPr>
            <p:cNvGrpSpPr/>
            <p:nvPr/>
          </p:nvGrpSpPr>
          <p:grpSpPr>
            <a:xfrm>
              <a:off x="7676266" y="528897"/>
              <a:ext cx="1904852" cy="2230988"/>
              <a:chOff x="7676266" y="528897"/>
              <a:chExt cx="1904852" cy="2230988"/>
            </a:xfrm>
            <a:gradFill>
              <a:gsLst>
                <a:gs pos="0">
                  <a:srgbClr val="03002F"/>
                </a:gs>
                <a:gs pos="100000">
                  <a:srgbClr val="F870FF"/>
                </a:gs>
              </a:gsLst>
              <a:lin ang="19800000" scaled="0"/>
            </a:gradFill>
          </p:grpSpPr>
          <p:sp>
            <p:nvSpPr>
              <p:cNvPr id="52" name="任意多边形(F) 29">
                <a:extLst>
                  <a:ext uri="{FF2B5EF4-FFF2-40B4-BE49-F238E27FC236}">
                    <a16:creationId xmlns:a16="http://schemas.microsoft.com/office/drawing/2014/main" id="{8AC43BD2-6A27-4E0F-BAFD-FDAF479A012B}"/>
                  </a:ext>
                </a:extLst>
              </p:cNvPr>
              <p:cNvSpPr>
                <a:spLocks/>
              </p:cNvSpPr>
              <p:nvPr/>
            </p:nvSpPr>
            <p:spPr bwMode="auto">
              <a:xfrm>
                <a:off x="7676266" y="2195418"/>
                <a:ext cx="589555" cy="564467"/>
              </a:xfrm>
              <a:custGeom>
                <a:avLst/>
                <a:gdLst>
                  <a:gd name="T0" fmla="*/ 138 w 175"/>
                  <a:gd name="T1" fmla="*/ 16 h 168"/>
                  <a:gd name="T2" fmla="*/ 175 w 175"/>
                  <a:gd name="T3" fmla="*/ 32 h 168"/>
                  <a:gd name="T4" fmla="*/ 167 w 175"/>
                  <a:gd name="T5" fmla="*/ 40 h 168"/>
                  <a:gd name="T6" fmla="*/ 109 w 175"/>
                  <a:gd name="T7" fmla="*/ 105 h 168"/>
                  <a:gd name="T8" fmla="*/ 109 w 175"/>
                  <a:gd name="T9" fmla="*/ 105 h 168"/>
                  <a:gd name="T10" fmla="*/ 84 w 175"/>
                  <a:gd name="T11" fmla="*/ 133 h 168"/>
                  <a:gd name="T12" fmla="*/ 0 w 175"/>
                  <a:gd name="T13" fmla="*/ 168 h 168"/>
                  <a:gd name="T14" fmla="*/ 32 w 175"/>
                  <a:gd name="T15" fmla="*/ 83 h 168"/>
                  <a:gd name="T16" fmla="*/ 48 w 175"/>
                  <a:gd name="T17" fmla="*/ 63 h 168"/>
                  <a:gd name="T18" fmla="*/ 65 w 175"/>
                  <a:gd name="T19" fmla="*/ 42 h 168"/>
                  <a:gd name="T20" fmla="*/ 99 w 175"/>
                  <a:gd name="T21" fmla="*/ 0 h 168"/>
                  <a:gd name="T22" fmla="*/ 103 w 175"/>
                  <a:gd name="T23" fmla="*/ 1 h 168"/>
                  <a:gd name="T24" fmla="*/ 108 w 175"/>
                  <a:gd name="T25" fmla="*/ 3 h 168"/>
                  <a:gd name="T26" fmla="*/ 113 w 175"/>
                  <a:gd name="T27" fmla="*/ 6 h 168"/>
                  <a:gd name="T28" fmla="*/ 115 w 175"/>
                  <a:gd name="T29" fmla="*/ 6 h 168"/>
                  <a:gd name="T30" fmla="*/ 115 w 175"/>
                  <a:gd name="T31" fmla="*/ 6 h 168"/>
                  <a:gd name="T32" fmla="*/ 115 w 175"/>
                  <a:gd name="T33" fmla="*/ 6 h 168"/>
                  <a:gd name="T34" fmla="*/ 131 w 175"/>
                  <a:gd name="T35" fmla="*/ 13 h 168"/>
                  <a:gd name="T36" fmla="*/ 136 w 175"/>
                  <a:gd name="T37" fmla="*/ 15 h 168"/>
                  <a:gd name="T38" fmla="*/ 138 w 175"/>
                  <a:gd name="T39" fmla="*/ 1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5" h="168">
                    <a:moveTo>
                      <a:pt x="138" y="16"/>
                    </a:moveTo>
                    <a:cubicBezTo>
                      <a:pt x="150" y="21"/>
                      <a:pt x="162" y="27"/>
                      <a:pt x="175" y="32"/>
                    </a:cubicBezTo>
                    <a:cubicBezTo>
                      <a:pt x="167" y="40"/>
                      <a:pt x="167" y="40"/>
                      <a:pt x="167" y="40"/>
                    </a:cubicBezTo>
                    <a:cubicBezTo>
                      <a:pt x="109" y="105"/>
                      <a:pt x="109" y="105"/>
                      <a:pt x="109" y="105"/>
                    </a:cubicBezTo>
                    <a:cubicBezTo>
                      <a:pt x="109" y="105"/>
                      <a:pt x="109" y="105"/>
                      <a:pt x="109" y="105"/>
                    </a:cubicBezTo>
                    <a:cubicBezTo>
                      <a:pt x="84" y="133"/>
                      <a:pt x="84" y="133"/>
                      <a:pt x="84" y="133"/>
                    </a:cubicBezTo>
                    <a:cubicBezTo>
                      <a:pt x="0" y="168"/>
                      <a:pt x="0" y="168"/>
                      <a:pt x="0" y="168"/>
                    </a:cubicBezTo>
                    <a:cubicBezTo>
                      <a:pt x="32" y="83"/>
                      <a:pt x="32" y="83"/>
                      <a:pt x="32" y="83"/>
                    </a:cubicBezTo>
                    <a:cubicBezTo>
                      <a:pt x="48" y="63"/>
                      <a:pt x="48" y="63"/>
                      <a:pt x="48" y="63"/>
                    </a:cubicBezTo>
                    <a:cubicBezTo>
                      <a:pt x="65" y="42"/>
                      <a:pt x="65" y="42"/>
                      <a:pt x="65" y="42"/>
                    </a:cubicBezTo>
                    <a:cubicBezTo>
                      <a:pt x="99" y="0"/>
                      <a:pt x="99" y="0"/>
                      <a:pt x="99" y="0"/>
                    </a:cubicBezTo>
                    <a:cubicBezTo>
                      <a:pt x="100" y="0"/>
                      <a:pt x="101" y="1"/>
                      <a:pt x="103" y="1"/>
                    </a:cubicBezTo>
                    <a:cubicBezTo>
                      <a:pt x="104" y="2"/>
                      <a:pt x="106" y="3"/>
                      <a:pt x="108" y="3"/>
                    </a:cubicBezTo>
                    <a:cubicBezTo>
                      <a:pt x="110" y="4"/>
                      <a:pt x="112" y="5"/>
                      <a:pt x="113" y="6"/>
                    </a:cubicBezTo>
                    <a:cubicBezTo>
                      <a:pt x="114" y="6"/>
                      <a:pt x="114" y="6"/>
                      <a:pt x="115" y="6"/>
                    </a:cubicBezTo>
                    <a:cubicBezTo>
                      <a:pt x="115" y="6"/>
                      <a:pt x="115" y="6"/>
                      <a:pt x="115" y="6"/>
                    </a:cubicBezTo>
                    <a:cubicBezTo>
                      <a:pt x="115" y="6"/>
                      <a:pt x="115" y="6"/>
                      <a:pt x="115" y="6"/>
                    </a:cubicBezTo>
                    <a:cubicBezTo>
                      <a:pt x="120" y="8"/>
                      <a:pt x="126" y="11"/>
                      <a:pt x="131" y="13"/>
                    </a:cubicBezTo>
                    <a:cubicBezTo>
                      <a:pt x="133" y="14"/>
                      <a:pt x="134" y="15"/>
                      <a:pt x="136" y="15"/>
                    </a:cubicBezTo>
                    <a:cubicBezTo>
                      <a:pt x="137" y="16"/>
                      <a:pt x="137" y="16"/>
                      <a:pt x="13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3" name="任意多边形(F) 30">
                <a:extLst>
                  <a:ext uri="{FF2B5EF4-FFF2-40B4-BE49-F238E27FC236}">
                    <a16:creationId xmlns:a16="http://schemas.microsoft.com/office/drawing/2014/main" id="{ADA7EFA8-1700-4615-8891-221172E4BD3B}"/>
                  </a:ext>
                </a:extLst>
              </p:cNvPr>
              <p:cNvSpPr>
                <a:spLocks/>
              </p:cNvSpPr>
              <p:nvPr/>
            </p:nvSpPr>
            <p:spPr bwMode="auto">
              <a:xfrm>
                <a:off x="8009570" y="528897"/>
                <a:ext cx="1571548" cy="1774039"/>
              </a:xfrm>
              <a:custGeom>
                <a:avLst/>
                <a:gdLst>
                  <a:gd name="T0" fmla="*/ 454 w 466"/>
                  <a:gd name="T1" fmla="*/ 77 h 527"/>
                  <a:gd name="T2" fmla="*/ 450 w 466"/>
                  <a:gd name="T3" fmla="*/ 81 h 527"/>
                  <a:gd name="T4" fmla="*/ 241 w 466"/>
                  <a:gd name="T5" fmla="*/ 334 h 527"/>
                  <a:gd name="T6" fmla="*/ 228 w 466"/>
                  <a:gd name="T7" fmla="*/ 350 h 527"/>
                  <a:gd name="T8" fmla="*/ 184 w 466"/>
                  <a:gd name="T9" fmla="*/ 403 h 527"/>
                  <a:gd name="T10" fmla="*/ 162 w 466"/>
                  <a:gd name="T11" fmla="*/ 429 h 527"/>
                  <a:gd name="T12" fmla="*/ 134 w 466"/>
                  <a:gd name="T13" fmla="*/ 461 h 527"/>
                  <a:gd name="T14" fmla="*/ 76 w 466"/>
                  <a:gd name="T15" fmla="*/ 527 h 527"/>
                  <a:gd name="T16" fmla="*/ 39 w 466"/>
                  <a:gd name="T17" fmla="*/ 511 h 527"/>
                  <a:gd name="T18" fmla="*/ 37 w 466"/>
                  <a:gd name="T19" fmla="*/ 510 h 527"/>
                  <a:gd name="T20" fmla="*/ 32 w 466"/>
                  <a:gd name="T21" fmla="*/ 508 h 527"/>
                  <a:gd name="T22" fmla="*/ 16 w 466"/>
                  <a:gd name="T23" fmla="*/ 501 h 527"/>
                  <a:gd name="T24" fmla="*/ 16 w 466"/>
                  <a:gd name="T25" fmla="*/ 501 h 527"/>
                  <a:gd name="T26" fmla="*/ 16 w 466"/>
                  <a:gd name="T27" fmla="*/ 501 h 527"/>
                  <a:gd name="T28" fmla="*/ 14 w 466"/>
                  <a:gd name="T29" fmla="*/ 501 h 527"/>
                  <a:gd name="T30" fmla="*/ 9 w 466"/>
                  <a:gd name="T31" fmla="*/ 498 h 527"/>
                  <a:gd name="T32" fmla="*/ 4 w 466"/>
                  <a:gd name="T33" fmla="*/ 496 h 527"/>
                  <a:gd name="T34" fmla="*/ 0 w 466"/>
                  <a:gd name="T35" fmla="*/ 495 h 527"/>
                  <a:gd name="T36" fmla="*/ 378 w 466"/>
                  <a:gd name="T37" fmla="*/ 24 h 527"/>
                  <a:gd name="T38" fmla="*/ 443 w 466"/>
                  <a:gd name="T39" fmla="*/ 16 h 527"/>
                  <a:gd name="T40" fmla="*/ 454 w 466"/>
                  <a:gd name="T41" fmla="*/ 77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6" h="527">
                    <a:moveTo>
                      <a:pt x="454" y="77"/>
                    </a:moveTo>
                    <a:cubicBezTo>
                      <a:pt x="453" y="78"/>
                      <a:pt x="452" y="80"/>
                      <a:pt x="450" y="81"/>
                    </a:cubicBezTo>
                    <a:cubicBezTo>
                      <a:pt x="241" y="334"/>
                      <a:pt x="241" y="334"/>
                      <a:pt x="241" y="334"/>
                    </a:cubicBezTo>
                    <a:cubicBezTo>
                      <a:pt x="228" y="350"/>
                      <a:pt x="228" y="350"/>
                      <a:pt x="228" y="350"/>
                    </a:cubicBezTo>
                    <a:cubicBezTo>
                      <a:pt x="184" y="403"/>
                      <a:pt x="184" y="403"/>
                      <a:pt x="184" y="403"/>
                    </a:cubicBezTo>
                    <a:cubicBezTo>
                      <a:pt x="162" y="429"/>
                      <a:pt x="162" y="429"/>
                      <a:pt x="162" y="429"/>
                    </a:cubicBezTo>
                    <a:cubicBezTo>
                      <a:pt x="134" y="461"/>
                      <a:pt x="134" y="461"/>
                      <a:pt x="134" y="461"/>
                    </a:cubicBezTo>
                    <a:cubicBezTo>
                      <a:pt x="76" y="527"/>
                      <a:pt x="76" y="527"/>
                      <a:pt x="76" y="527"/>
                    </a:cubicBezTo>
                    <a:cubicBezTo>
                      <a:pt x="63" y="522"/>
                      <a:pt x="51" y="516"/>
                      <a:pt x="39" y="511"/>
                    </a:cubicBezTo>
                    <a:cubicBezTo>
                      <a:pt x="38" y="511"/>
                      <a:pt x="38" y="511"/>
                      <a:pt x="37" y="510"/>
                    </a:cubicBezTo>
                    <a:cubicBezTo>
                      <a:pt x="35" y="510"/>
                      <a:pt x="34" y="509"/>
                      <a:pt x="32" y="508"/>
                    </a:cubicBezTo>
                    <a:cubicBezTo>
                      <a:pt x="27" y="506"/>
                      <a:pt x="21" y="503"/>
                      <a:pt x="16" y="501"/>
                    </a:cubicBezTo>
                    <a:cubicBezTo>
                      <a:pt x="16" y="501"/>
                      <a:pt x="16" y="501"/>
                      <a:pt x="16" y="501"/>
                    </a:cubicBezTo>
                    <a:cubicBezTo>
                      <a:pt x="16" y="501"/>
                      <a:pt x="16" y="501"/>
                      <a:pt x="16" y="501"/>
                    </a:cubicBezTo>
                    <a:cubicBezTo>
                      <a:pt x="15" y="501"/>
                      <a:pt x="15" y="501"/>
                      <a:pt x="14" y="501"/>
                    </a:cubicBezTo>
                    <a:cubicBezTo>
                      <a:pt x="13" y="500"/>
                      <a:pt x="11" y="499"/>
                      <a:pt x="9" y="498"/>
                    </a:cubicBezTo>
                    <a:cubicBezTo>
                      <a:pt x="7" y="498"/>
                      <a:pt x="5" y="497"/>
                      <a:pt x="4" y="496"/>
                    </a:cubicBezTo>
                    <a:cubicBezTo>
                      <a:pt x="2" y="496"/>
                      <a:pt x="1" y="495"/>
                      <a:pt x="0" y="495"/>
                    </a:cubicBezTo>
                    <a:cubicBezTo>
                      <a:pt x="378" y="24"/>
                      <a:pt x="378" y="24"/>
                      <a:pt x="378" y="24"/>
                    </a:cubicBezTo>
                    <a:cubicBezTo>
                      <a:pt x="394" y="4"/>
                      <a:pt x="423" y="0"/>
                      <a:pt x="443" y="16"/>
                    </a:cubicBezTo>
                    <a:cubicBezTo>
                      <a:pt x="462" y="31"/>
                      <a:pt x="466" y="57"/>
                      <a:pt x="454" y="7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54" name="任意多边形(F) 31">
              <a:extLst>
                <a:ext uri="{FF2B5EF4-FFF2-40B4-BE49-F238E27FC236}">
                  <a16:creationId xmlns:a16="http://schemas.microsoft.com/office/drawing/2014/main" id="{B6F47CAE-1A30-4CE3-B40D-9C8C433D52D4}"/>
                </a:ext>
              </a:extLst>
            </p:cNvPr>
            <p:cNvSpPr>
              <a:spLocks/>
            </p:cNvSpPr>
            <p:nvPr/>
          </p:nvSpPr>
          <p:spPr bwMode="auto">
            <a:xfrm>
              <a:off x="7609964" y="1441003"/>
              <a:ext cx="4582038" cy="5372291"/>
            </a:xfrm>
            <a:custGeom>
              <a:avLst/>
              <a:gdLst>
                <a:gd name="T0" fmla="*/ 1360 w 1360"/>
                <a:gd name="T1" fmla="*/ 1596 h 1596"/>
                <a:gd name="T2" fmla="*/ 935 w 1360"/>
                <a:gd name="T3" fmla="*/ 1437 h 1596"/>
                <a:gd name="T4" fmla="*/ 823 w 1360"/>
                <a:gd name="T5" fmla="*/ 1072 h 1596"/>
                <a:gd name="T6" fmla="*/ 756 w 1360"/>
                <a:gd name="T7" fmla="*/ 634 h 1596"/>
                <a:gd name="T8" fmla="*/ 753 w 1360"/>
                <a:gd name="T9" fmla="*/ 624 h 1596"/>
                <a:gd name="T10" fmla="*/ 750 w 1360"/>
                <a:gd name="T11" fmla="*/ 616 h 1596"/>
                <a:gd name="T12" fmla="*/ 737 w 1360"/>
                <a:gd name="T13" fmla="*/ 587 h 1596"/>
                <a:gd name="T14" fmla="*/ 729 w 1360"/>
                <a:gd name="T15" fmla="*/ 577 h 1596"/>
                <a:gd name="T16" fmla="*/ 722 w 1360"/>
                <a:gd name="T17" fmla="*/ 571 h 1596"/>
                <a:gd name="T18" fmla="*/ 718 w 1360"/>
                <a:gd name="T19" fmla="*/ 568 h 1596"/>
                <a:gd name="T20" fmla="*/ 699 w 1360"/>
                <a:gd name="T21" fmla="*/ 559 h 1596"/>
                <a:gd name="T22" fmla="*/ 694 w 1360"/>
                <a:gd name="T23" fmla="*/ 557 h 1596"/>
                <a:gd name="T24" fmla="*/ 667 w 1360"/>
                <a:gd name="T25" fmla="*/ 551 h 1596"/>
                <a:gd name="T26" fmla="*/ 637 w 1360"/>
                <a:gd name="T27" fmla="*/ 546 h 1596"/>
                <a:gd name="T28" fmla="*/ 612 w 1360"/>
                <a:gd name="T29" fmla="*/ 542 h 1596"/>
                <a:gd name="T30" fmla="*/ 597 w 1360"/>
                <a:gd name="T31" fmla="*/ 539 h 1596"/>
                <a:gd name="T32" fmla="*/ 554 w 1360"/>
                <a:gd name="T33" fmla="*/ 532 h 1596"/>
                <a:gd name="T34" fmla="*/ 495 w 1360"/>
                <a:gd name="T35" fmla="*/ 522 h 1596"/>
                <a:gd name="T36" fmla="*/ 469 w 1360"/>
                <a:gd name="T37" fmla="*/ 516 h 1596"/>
                <a:gd name="T38" fmla="*/ 447 w 1360"/>
                <a:gd name="T39" fmla="*/ 512 h 1596"/>
                <a:gd name="T40" fmla="*/ 421 w 1360"/>
                <a:gd name="T41" fmla="*/ 506 h 1596"/>
                <a:gd name="T42" fmla="*/ 402 w 1360"/>
                <a:gd name="T43" fmla="*/ 500 h 1596"/>
                <a:gd name="T44" fmla="*/ 382 w 1360"/>
                <a:gd name="T45" fmla="*/ 495 h 1596"/>
                <a:gd name="T46" fmla="*/ 367 w 1360"/>
                <a:gd name="T47" fmla="*/ 490 h 1596"/>
                <a:gd name="T48" fmla="*/ 355 w 1360"/>
                <a:gd name="T49" fmla="*/ 485 h 1596"/>
                <a:gd name="T50" fmla="*/ 332 w 1360"/>
                <a:gd name="T51" fmla="*/ 476 h 1596"/>
                <a:gd name="T52" fmla="*/ 290 w 1360"/>
                <a:gd name="T53" fmla="*/ 452 h 1596"/>
                <a:gd name="T54" fmla="*/ 280 w 1360"/>
                <a:gd name="T55" fmla="*/ 444 h 1596"/>
                <a:gd name="T56" fmla="*/ 264 w 1360"/>
                <a:gd name="T57" fmla="*/ 429 h 1596"/>
                <a:gd name="T58" fmla="*/ 252 w 1360"/>
                <a:gd name="T59" fmla="*/ 419 h 1596"/>
                <a:gd name="T60" fmla="*/ 241 w 1360"/>
                <a:gd name="T61" fmla="*/ 410 h 1596"/>
                <a:gd name="T62" fmla="*/ 129 w 1360"/>
                <a:gd name="T63" fmla="*/ 329 h 1596"/>
                <a:gd name="T64" fmla="*/ 106 w 1360"/>
                <a:gd name="T65" fmla="*/ 313 h 1596"/>
                <a:gd name="T66" fmla="*/ 68 w 1360"/>
                <a:gd name="T67" fmla="*/ 287 h 1596"/>
                <a:gd name="T68" fmla="*/ 33 w 1360"/>
                <a:gd name="T69" fmla="*/ 221 h 1596"/>
                <a:gd name="T70" fmla="*/ 73 w 1360"/>
                <a:gd name="T71" fmla="*/ 213 h 1596"/>
                <a:gd name="T72" fmla="*/ 79 w 1360"/>
                <a:gd name="T73" fmla="*/ 213 h 1596"/>
                <a:gd name="T74" fmla="*/ 87 w 1360"/>
                <a:gd name="T75" fmla="*/ 214 h 1596"/>
                <a:gd name="T76" fmla="*/ 119 w 1360"/>
                <a:gd name="T77" fmla="*/ 224 h 1596"/>
                <a:gd name="T78" fmla="*/ 128 w 1360"/>
                <a:gd name="T79" fmla="*/ 227 h 1596"/>
                <a:gd name="T80" fmla="*/ 135 w 1360"/>
                <a:gd name="T81" fmla="*/ 230 h 1596"/>
                <a:gd name="T82" fmla="*/ 151 w 1360"/>
                <a:gd name="T83" fmla="*/ 237 h 1596"/>
                <a:gd name="T84" fmla="*/ 158 w 1360"/>
                <a:gd name="T85" fmla="*/ 240 h 1596"/>
                <a:gd name="T86" fmla="*/ 197 w 1360"/>
                <a:gd name="T87" fmla="*/ 257 h 1596"/>
                <a:gd name="T88" fmla="*/ 412 w 1360"/>
                <a:gd name="T89" fmla="*/ 273 h 1596"/>
                <a:gd name="T90" fmla="*/ 461 w 1360"/>
                <a:gd name="T91" fmla="*/ 189 h 1596"/>
                <a:gd name="T92" fmla="*/ 460 w 1360"/>
                <a:gd name="T93" fmla="*/ 185 h 1596"/>
                <a:gd name="T94" fmla="*/ 460 w 1360"/>
                <a:gd name="T95" fmla="*/ 181 h 1596"/>
                <a:gd name="T96" fmla="*/ 457 w 1360"/>
                <a:gd name="T97" fmla="*/ 176 h 1596"/>
                <a:gd name="T98" fmla="*/ 455 w 1360"/>
                <a:gd name="T99" fmla="*/ 172 h 1596"/>
                <a:gd name="T100" fmla="*/ 451 w 1360"/>
                <a:gd name="T101" fmla="*/ 168 h 1596"/>
                <a:gd name="T102" fmla="*/ 444 w 1360"/>
                <a:gd name="T103" fmla="*/ 164 h 1596"/>
                <a:gd name="T104" fmla="*/ 423 w 1360"/>
                <a:gd name="T105" fmla="*/ 160 h 1596"/>
                <a:gd name="T106" fmla="*/ 281 w 1360"/>
                <a:gd name="T107" fmla="*/ 158 h 1596"/>
                <a:gd name="T108" fmla="*/ 347 w 1360"/>
                <a:gd name="T109" fmla="*/ 79 h 1596"/>
                <a:gd name="T110" fmla="*/ 420 w 1360"/>
                <a:gd name="T111" fmla="*/ 45 h 1596"/>
                <a:gd name="T112" fmla="*/ 548 w 1360"/>
                <a:gd name="T113" fmla="*/ 2 h 1596"/>
                <a:gd name="T114" fmla="*/ 584 w 1360"/>
                <a:gd name="T115" fmla="*/ 24 h 1596"/>
                <a:gd name="T116" fmla="*/ 905 w 1360"/>
                <a:gd name="T117" fmla="*/ 485 h 1596"/>
                <a:gd name="T118" fmla="*/ 918 w 1360"/>
                <a:gd name="T119" fmla="*/ 526 h 1596"/>
                <a:gd name="T120" fmla="*/ 1360 w 1360"/>
                <a:gd name="T121" fmla="*/ 1194 h 1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0" h="1596">
                  <a:moveTo>
                    <a:pt x="1360" y="1194"/>
                  </a:moveTo>
                  <a:cubicBezTo>
                    <a:pt x="1360" y="1596"/>
                    <a:pt x="1360" y="1596"/>
                    <a:pt x="1360" y="1596"/>
                  </a:cubicBezTo>
                  <a:cubicBezTo>
                    <a:pt x="1349" y="1575"/>
                    <a:pt x="1312" y="1536"/>
                    <a:pt x="1197" y="1497"/>
                  </a:cubicBezTo>
                  <a:cubicBezTo>
                    <a:pt x="1135" y="1476"/>
                    <a:pt x="1050" y="1455"/>
                    <a:pt x="935" y="1437"/>
                  </a:cubicBezTo>
                  <a:cubicBezTo>
                    <a:pt x="897" y="1361"/>
                    <a:pt x="867" y="1277"/>
                    <a:pt x="847" y="1188"/>
                  </a:cubicBezTo>
                  <a:cubicBezTo>
                    <a:pt x="838" y="1147"/>
                    <a:pt x="830" y="1108"/>
                    <a:pt x="823" y="1072"/>
                  </a:cubicBezTo>
                  <a:cubicBezTo>
                    <a:pt x="785" y="876"/>
                    <a:pt x="776" y="752"/>
                    <a:pt x="763" y="674"/>
                  </a:cubicBezTo>
                  <a:cubicBezTo>
                    <a:pt x="761" y="659"/>
                    <a:pt x="758" y="646"/>
                    <a:pt x="756" y="634"/>
                  </a:cubicBezTo>
                  <a:cubicBezTo>
                    <a:pt x="755" y="632"/>
                    <a:pt x="754" y="630"/>
                    <a:pt x="754" y="628"/>
                  </a:cubicBezTo>
                  <a:cubicBezTo>
                    <a:pt x="754" y="627"/>
                    <a:pt x="753" y="625"/>
                    <a:pt x="753" y="624"/>
                  </a:cubicBezTo>
                  <a:cubicBezTo>
                    <a:pt x="752" y="622"/>
                    <a:pt x="752" y="620"/>
                    <a:pt x="751" y="618"/>
                  </a:cubicBezTo>
                  <a:cubicBezTo>
                    <a:pt x="751" y="618"/>
                    <a:pt x="751" y="617"/>
                    <a:pt x="750" y="616"/>
                  </a:cubicBezTo>
                  <a:cubicBezTo>
                    <a:pt x="747" y="605"/>
                    <a:pt x="743" y="596"/>
                    <a:pt x="738" y="589"/>
                  </a:cubicBezTo>
                  <a:cubicBezTo>
                    <a:pt x="737" y="588"/>
                    <a:pt x="737" y="588"/>
                    <a:pt x="737" y="587"/>
                  </a:cubicBezTo>
                  <a:cubicBezTo>
                    <a:pt x="735" y="584"/>
                    <a:pt x="732" y="581"/>
                    <a:pt x="730" y="579"/>
                  </a:cubicBezTo>
                  <a:cubicBezTo>
                    <a:pt x="730" y="578"/>
                    <a:pt x="729" y="578"/>
                    <a:pt x="729" y="577"/>
                  </a:cubicBezTo>
                  <a:cubicBezTo>
                    <a:pt x="727" y="576"/>
                    <a:pt x="725" y="574"/>
                    <a:pt x="723" y="572"/>
                  </a:cubicBezTo>
                  <a:cubicBezTo>
                    <a:pt x="723" y="572"/>
                    <a:pt x="723" y="571"/>
                    <a:pt x="722" y="571"/>
                  </a:cubicBezTo>
                  <a:cubicBezTo>
                    <a:pt x="722" y="571"/>
                    <a:pt x="722" y="571"/>
                    <a:pt x="721" y="571"/>
                  </a:cubicBezTo>
                  <a:cubicBezTo>
                    <a:pt x="720" y="570"/>
                    <a:pt x="719" y="569"/>
                    <a:pt x="718" y="568"/>
                  </a:cubicBezTo>
                  <a:cubicBezTo>
                    <a:pt x="715" y="566"/>
                    <a:pt x="712" y="564"/>
                    <a:pt x="709" y="563"/>
                  </a:cubicBezTo>
                  <a:cubicBezTo>
                    <a:pt x="705" y="561"/>
                    <a:pt x="702" y="560"/>
                    <a:pt x="699" y="559"/>
                  </a:cubicBezTo>
                  <a:cubicBezTo>
                    <a:pt x="698" y="559"/>
                    <a:pt x="697" y="558"/>
                    <a:pt x="696" y="558"/>
                  </a:cubicBezTo>
                  <a:cubicBezTo>
                    <a:pt x="696" y="558"/>
                    <a:pt x="695" y="558"/>
                    <a:pt x="694" y="557"/>
                  </a:cubicBezTo>
                  <a:cubicBezTo>
                    <a:pt x="692" y="557"/>
                    <a:pt x="690" y="556"/>
                    <a:pt x="688" y="556"/>
                  </a:cubicBezTo>
                  <a:cubicBezTo>
                    <a:pt x="681" y="554"/>
                    <a:pt x="674" y="553"/>
                    <a:pt x="667" y="551"/>
                  </a:cubicBezTo>
                  <a:cubicBezTo>
                    <a:pt x="665" y="551"/>
                    <a:pt x="663" y="551"/>
                    <a:pt x="661" y="550"/>
                  </a:cubicBezTo>
                  <a:cubicBezTo>
                    <a:pt x="653" y="549"/>
                    <a:pt x="645" y="547"/>
                    <a:pt x="637" y="546"/>
                  </a:cubicBezTo>
                  <a:cubicBezTo>
                    <a:pt x="632" y="545"/>
                    <a:pt x="628" y="545"/>
                    <a:pt x="624" y="544"/>
                  </a:cubicBezTo>
                  <a:cubicBezTo>
                    <a:pt x="620" y="543"/>
                    <a:pt x="616" y="543"/>
                    <a:pt x="612" y="542"/>
                  </a:cubicBezTo>
                  <a:cubicBezTo>
                    <a:pt x="611" y="542"/>
                    <a:pt x="611" y="542"/>
                    <a:pt x="610" y="541"/>
                  </a:cubicBezTo>
                  <a:cubicBezTo>
                    <a:pt x="605" y="541"/>
                    <a:pt x="601" y="540"/>
                    <a:pt x="597" y="539"/>
                  </a:cubicBezTo>
                  <a:cubicBezTo>
                    <a:pt x="590" y="538"/>
                    <a:pt x="583" y="537"/>
                    <a:pt x="576" y="536"/>
                  </a:cubicBezTo>
                  <a:cubicBezTo>
                    <a:pt x="569" y="535"/>
                    <a:pt x="562" y="534"/>
                    <a:pt x="554" y="532"/>
                  </a:cubicBezTo>
                  <a:cubicBezTo>
                    <a:pt x="539" y="530"/>
                    <a:pt x="523" y="527"/>
                    <a:pt x="508" y="524"/>
                  </a:cubicBezTo>
                  <a:cubicBezTo>
                    <a:pt x="504" y="523"/>
                    <a:pt x="499" y="523"/>
                    <a:pt x="495" y="522"/>
                  </a:cubicBezTo>
                  <a:cubicBezTo>
                    <a:pt x="493" y="521"/>
                    <a:pt x="490" y="521"/>
                    <a:pt x="488" y="520"/>
                  </a:cubicBezTo>
                  <a:cubicBezTo>
                    <a:pt x="481" y="519"/>
                    <a:pt x="475" y="518"/>
                    <a:pt x="469" y="516"/>
                  </a:cubicBezTo>
                  <a:cubicBezTo>
                    <a:pt x="464" y="515"/>
                    <a:pt x="459" y="514"/>
                    <a:pt x="454" y="513"/>
                  </a:cubicBezTo>
                  <a:cubicBezTo>
                    <a:pt x="452" y="513"/>
                    <a:pt x="449" y="512"/>
                    <a:pt x="447" y="512"/>
                  </a:cubicBezTo>
                  <a:cubicBezTo>
                    <a:pt x="439" y="510"/>
                    <a:pt x="432" y="508"/>
                    <a:pt x="425" y="507"/>
                  </a:cubicBezTo>
                  <a:cubicBezTo>
                    <a:pt x="424" y="506"/>
                    <a:pt x="422" y="506"/>
                    <a:pt x="421" y="506"/>
                  </a:cubicBezTo>
                  <a:cubicBezTo>
                    <a:pt x="418" y="505"/>
                    <a:pt x="414" y="504"/>
                    <a:pt x="411" y="503"/>
                  </a:cubicBezTo>
                  <a:cubicBezTo>
                    <a:pt x="408" y="502"/>
                    <a:pt x="405" y="501"/>
                    <a:pt x="402" y="500"/>
                  </a:cubicBezTo>
                  <a:cubicBezTo>
                    <a:pt x="399" y="500"/>
                    <a:pt x="396" y="499"/>
                    <a:pt x="393" y="498"/>
                  </a:cubicBezTo>
                  <a:cubicBezTo>
                    <a:pt x="389" y="497"/>
                    <a:pt x="386" y="496"/>
                    <a:pt x="382" y="495"/>
                  </a:cubicBezTo>
                  <a:cubicBezTo>
                    <a:pt x="380" y="494"/>
                    <a:pt x="377" y="493"/>
                    <a:pt x="374" y="492"/>
                  </a:cubicBezTo>
                  <a:cubicBezTo>
                    <a:pt x="372" y="491"/>
                    <a:pt x="370" y="491"/>
                    <a:pt x="367" y="490"/>
                  </a:cubicBezTo>
                  <a:cubicBezTo>
                    <a:pt x="365" y="489"/>
                    <a:pt x="363" y="488"/>
                    <a:pt x="361" y="488"/>
                  </a:cubicBezTo>
                  <a:cubicBezTo>
                    <a:pt x="359" y="487"/>
                    <a:pt x="357" y="486"/>
                    <a:pt x="355" y="485"/>
                  </a:cubicBezTo>
                  <a:cubicBezTo>
                    <a:pt x="349" y="483"/>
                    <a:pt x="343" y="481"/>
                    <a:pt x="337" y="478"/>
                  </a:cubicBezTo>
                  <a:cubicBezTo>
                    <a:pt x="335" y="477"/>
                    <a:pt x="334" y="477"/>
                    <a:pt x="332" y="476"/>
                  </a:cubicBezTo>
                  <a:cubicBezTo>
                    <a:pt x="317" y="469"/>
                    <a:pt x="304" y="462"/>
                    <a:pt x="292" y="453"/>
                  </a:cubicBezTo>
                  <a:cubicBezTo>
                    <a:pt x="292" y="453"/>
                    <a:pt x="291" y="453"/>
                    <a:pt x="290" y="452"/>
                  </a:cubicBezTo>
                  <a:cubicBezTo>
                    <a:pt x="288" y="450"/>
                    <a:pt x="286" y="449"/>
                    <a:pt x="284" y="447"/>
                  </a:cubicBezTo>
                  <a:cubicBezTo>
                    <a:pt x="282" y="446"/>
                    <a:pt x="281" y="445"/>
                    <a:pt x="280" y="444"/>
                  </a:cubicBezTo>
                  <a:cubicBezTo>
                    <a:pt x="276" y="440"/>
                    <a:pt x="272" y="436"/>
                    <a:pt x="268" y="432"/>
                  </a:cubicBezTo>
                  <a:cubicBezTo>
                    <a:pt x="266" y="431"/>
                    <a:pt x="265" y="430"/>
                    <a:pt x="264" y="429"/>
                  </a:cubicBezTo>
                  <a:cubicBezTo>
                    <a:pt x="262" y="428"/>
                    <a:pt x="260" y="426"/>
                    <a:pt x="258" y="424"/>
                  </a:cubicBezTo>
                  <a:cubicBezTo>
                    <a:pt x="256" y="423"/>
                    <a:pt x="254" y="421"/>
                    <a:pt x="252" y="419"/>
                  </a:cubicBezTo>
                  <a:cubicBezTo>
                    <a:pt x="249" y="417"/>
                    <a:pt x="247" y="416"/>
                    <a:pt x="245" y="414"/>
                  </a:cubicBezTo>
                  <a:cubicBezTo>
                    <a:pt x="244" y="413"/>
                    <a:pt x="242" y="412"/>
                    <a:pt x="241" y="410"/>
                  </a:cubicBezTo>
                  <a:cubicBezTo>
                    <a:pt x="208" y="384"/>
                    <a:pt x="168" y="355"/>
                    <a:pt x="129" y="329"/>
                  </a:cubicBezTo>
                  <a:cubicBezTo>
                    <a:pt x="129" y="329"/>
                    <a:pt x="129" y="329"/>
                    <a:pt x="129" y="329"/>
                  </a:cubicBezTo>
                  <a:cubicBezTo>
                    <a:pt x="125" y="326"/>
                    <a:pt x="121" y="323"/>
                    <a:pt x="117" y="320"/>
                  </a:cubicBezTo>
                  <a:cubicBezTo>
                    <a:pt x="113" y="318"/>
                    <a:pt x="110" y="315"/>
                    <a:pt x="106" y="313"/>
                  </a:cubicBezTo>
                  <a:cubicBezTo>
                    <a:pt x="104" y="311"/>
                    <a:pt x="101" y="309"/>
                    <a:pt x="99" y="308"/>
                  </a:cubicBezTo>
                  <a:cubicBezTo>
                    <a:pt x="88" y="300"/>
                    <a:pt x="78" y="294"/>
                    <a:pt x="68" y="287"/>
                  </a:cubicBezTo>
                  <a:cubicBezTo>
                    <a:pt x="29" y="261"/>
                    <a:pt x="0" y="243"/>
                    <a:pt x="0" y="243"/>
                  </a:cubicBezTo>
                  <a:cubicBezTo>
                    <a:pt x="0" y="243"/>
                    <a:pt x="7" y="230"/>
                    <a:pt x="33" y="221"/>
                  </a:cubicBezTo>
                  <a:cubicBezTo>
                    <a:pt x="43" y="217"/>
                    <a:pt x="55" y="215"/>
                    <a:pt x="71" y="213"/>
                  </a:cubicBezTo>
                  <a:cubicBezTo>
                    <a:pt x="73" y="213"/>
                    <a:pt x="73" y="213"/>
                    <a:pt x="73" y="213"/>
                  </a:cubicBezTo>
                  <a:cubicBezTo>
                    <a:pt x="74" y="213"/>
                    <a:pt x="74" y="213"/>
                    <a:pt x="75" y="213"/>
                  </a:cubicBezTo>
                  <a:cubicBezTo>
                    <a:pt x="77" y="213"/>
                    <a:pt x="78" y="213"/>
                    <a:pt x="79" y="213"/>
                  </a:cubicBezTo>
                  <a:cubicBezTo>
                    <a:pt x="81" y="213"/>
                    <a:pt x="82" y="213"/>
                    <a:pt x="84" y="214"/>
                  </a:cubicBezTo>
                  <a:cubicBezTo>
                    <a:pt x="85" y="214"/>
                    <a:pt x="86" y="214"/>
                    <a:pt x="87" y="214"/>
                  </a:cubicBezTo>
                  <a:cubicBezTo>
                    <a:pt x="95" y="216"/>
                    <a:pt x="103" y="218"/>
                    <a:pt x="113" y="221"/>
                  </a:cubicBezTo>
                  <a:cubicBezTo>
                    <a:pt x="115" y="222"/>
                    <a:pt x="117" y="223"/>
                    <a:pt x="119" y="224"/>
                  </a:cubicBezTo>
                  <a:cubicBezTo>
                    <a:pt x="120" y="224"/>
                    <a:pt x="121" y="225"/>
                    <a:pt x="123" y="225"/>
                  </a:cubicBezTo>
                  <a:cubicBezTo>
                    <a:pt x="124" y="226"/>
                    <a:pt x="126" y="227"/>
                    <a:pt x="128" y="227"/>
                  </a:cubicBezTo>
                  <a:cubicBezTo>
                    <a:pt x="130" y="228"/>
                    <a:pt x="132" y="229"/>
                    <a:pt x="133" y="230"/>
                  </a:cubicBezTo>
                  <a:cubicBezTo>
                    <a:pt x="134" y="230"/>
                    <a:pt x="135" y="230"/>
                    <a:pt x="135" y="230"/>
                  </a:cubicBezTo>
                  <a:cubicBezTo>
                    <a:pt x="135" y="230"/>
                    <a:pt x="135" y="230"/>
                    <a:pt x="135" y="230"/>
                  </a:cubicBezTo>
                  <a:cubicBezTo>
                    <a:pt x="140" y="232"/>
                    <a:pt x="146" y="235"/>
                    <a:pt x="151" y="237"/>
                  </a:cubicBezTo>
                  <a:cubicBezTo>
                    <a:pt x="153" y="238"/>
                    <a:pt x="154" y="239"/>
                    <a:pt x="156" y="239"/>
                  </a:cubicBezTo>
                  <a:cubicBezTo>
                    <a:pt x="157" y="240"/>
                    <a:pt x="157" y="240"/>
                    <a:pt x="158" y="240"/>
                  </a:cubicBezTo>
                  <a:cubicBezTo>
                    <a:pt x="170" y="245"/>
                    <a:pt x="182" y="251"/>
                    <a:pt x="195" y="256"/>
                  </a:cubicBezTo>
                  <a:cubicBezTo>
                    <a:pt x="195" y="256"/>
                    <a:pt x="196" y="257"/>
                    <a:pt x="197" y="257"/>
                  </a:cubicBezTo>
                  <a:cubicBezTo>
                    <a:pt x="211" y="263"/>
                    <a:pt x="226" y="268"/>
                    <a:pt x="241" y="273"/>
                  </a:cubicBezTo>
                  <a:cubicBezTo>
                    <a:pt x="293" y="290"/>
                    <a:pt x="368" y="304"/>
                    <a:pt x="412" y="273"/>
                  </a:cubicBezTo>
                  <a:cubicBezTo>
                    <a:pt x="438" y="255"/>
                    <a:pt x="458" y="224"/>
                    <a:pt x="461" y="198"/>
                  </a:cubicBezTo>
                  <a:cubicBezTo>
                    <a:pt x="461" y="195"/>
                    <a:pt x="461" y="192"/>
                    <a:pt x="461" y="189"/>
                  </a:cubicBezTo>
                  <a:cubicBezTo>
                    <a:pt x="461" y="188"/>
                    <a:pt x="461" y="188"/>
                    <a:pt x="461" y="187"/>
                  </a:cubicBezTo>
                  <a:cubicBezTo>
                    <a:pt x="461" y="186"/>
                    <a:pt x="461" y="186"/>
                    <a:pt x="460" y="185"/>
                  </a:cubicBezTo>
                  <a:cubicBezTo>
                    <a:pt x="460" y="184"/>
                    <a:pt x="460" y="184"/>
                    <a:pt x="460" y="183"/>
                  </a:cubicBezTo>
                  <a:cubicBezTo>
                    <a:pt x="460" y="182"/>
                    <a:pt x="460" y="182"/>
                    <a:pt x="460" y="181"/>
                  </a:cubicBezTo>
                  <a:cubicBezTo>
                    <a:pt x="459" y="181"/>
                    <a:pt x="459" y="180"/>
                    <a:pt x="459" y="180"/>
                  </a:cubicBezTo>
                  <a:cubicBezTo>
                    <a:pt x="459" y="179"/>
                    <a:pt x="458" y="177"/>
                    <a:pt x="457" y="176"/>
                  </a:cubicBezTo>
                  <a:cubicBezTo>
                    <a:pt x="457" y="175"/>
                    <a:pt x="457" y="175"/>
                    <a:pt x="456" y="174"/>
                  </a:cubicBezTo>
                  <a:cubicBezTo>
                    <a:pt x="456" y="174"/>
                    <a:pt x="456" y="173"/>
                    <a:pt x="455" y="172"/>
                  </a:cubicBezTo>
                  <a:cubicBezTo>
                    <a:pt x="455" y="172"/>
                    <a:pt x="454" y="171"/>
                    <a:pt x="453" y="170"/>
                  </a:cubicBezTo>
                  <a:cubicBezTo>
                    <a:pt x="453" y="169"/>
                    <a:pt x="452" y="169"/>
                    <a:pt x="451" y="168"/>
                  </a:cubicBezTo>
                  <a:cubicBezTo>
                    <a:pt x="451" y="168"/>
                    <a:pt x="450" y="167"/>
                    <a:pt x="450" y="167"/>
                  </a:cubicBezTo>
                  <a:cubicBezTo>
                    <a:pt x="448" y="166"/>
                    <a:pt x="446" y="165"/>
                    <a:pt x="444" y="164"/>
                  </a:cubicBezTo>
                  <a:cubicBezTo>
                    <a:pt x="443" y="163"/>
                    <a:pt x="442" y="163"/>
                    <a:pt x="441" y="162"/>
                  </a:cubicBezTo>
                  <a:cubicBezTo>
                    <a:pt x="436" y="161"/>
                    <a:pt x="430" y="160"/>
                    <a:pt x="423" y="160"/>
                  </a:cubicBezTo>
                  <a:cubicBezTo>
                    <a:pt x="375" y="160"/>
                    <a:pt x="287" y="192"/>
                    <a:pt x="253" y="190"/>
                  </a:cubicBezTo>
                  <a:cubicBezTo>
                    <a:pt x="281" y="158"/>
                    <a:pt x="281" y="158"/>
                    <a:pt x="281" y="158"/>
                  </a:cubicBezTo>
                  <a:cubicBezTo>
                    <a:pt x="303" y="132"/>
                    <a:pt x="303" y="132"/>
                    <a:pt x="303" y="132"/>
                  </a:cubicBezTo>
                  <a:cubicBezTo>
                    <a:pt x="347" y="79"/>
                    <a:pt x="347" y="79"/>
                    <a:pt x="347" y="79"/>
                  </a:cubicBezTo>
                  <a:cubicBezTo>
                    <a:pt x="360" y="63"/>
                    <a:pt x="360" y="63"/>
                    <a:pt x="360" y="63"/>
                  </a:cubicBezTo>
                  <a:cubicBezTo>
                    <a:pt x="380" y="57"/>
                    <a:pt x="400" y="51"/>
                    <a:pt x="420" y="45"/>
                  </a:cubicBezTo>
                  <a:cubicBezTo>
                    <a:pt x="420" y="45"/>
                    <a:pt x="420" y="45"/>
                    <a:pt x="420" y="45"/>
                  </a:cubicBezTo>
                  <a:cubicBezTo>
                    <a:pt x="480" y="25"/>
                    <a:pt x="533" y="7"/>
                    <a:pt x="548" y="2"/>
                  </a:cubicBezTo>
                  <a:cubicBezTo>
                    <a:pt x="550" y="1"/>
                    <a:pt x="552" y="0"/>
                    <a:pt x="552" y="0"/>
                  </a:cubicBezTo>
                  <a:cubicBezTo>
                    <a:pt x="552" y="0"/>
                    <a:pt x="564" y="8"/>
                    <a:pt x="584" y="24"/>
                  </a:cubicBezTo>
                  <a:cubicBezTo>
                    <a:pt x="631" y="62"/>
                    <a:pt x="721" y="143"/>
                    <a:pt x="801" y="268"/>
                  </a:cubicBezTo>
                  <a:cubicBezTo>
                    <a:pt x="840" y="330"/>
                    <a:pt x="877" y="402"/>
                    <a:pt x="905" y="485"/>
                  </a:cubicBezTo>
                  <a:cubicBezTo>
                    <a:pt x="905" y="485"/>
                    <a:pt x="905" y="485"/>
                    <a:pt x="905" y="485"/>
                  </a:cubicBezTo>
                  <a:cubicBezTo>
                    <a:pt x="910" y="498"/>
                    <a:pt x="914" y="512"/>
                    <a:pt x="918" y="526"/>
                  </a:cubicBezTo>
                  <a:cubicBezTo>
                    <a:pt x="918" y="526"/>
                    <a:pt x="934" y="547"/>
                    <a:pt x="960" y="582"/>
                  </a:cubicBezTo>
                  <a:cubicBezTo>
                    <a:pt x="1041" y="691"/>
                    <a:pt x="1224" y="945"/>
                    <a:pt x="1360" y="1194"/>
                  </a:cubicBezTo>
                  <a:close/>
                </a:path>
              </a:pathLst>
            </a:custGeom>
            <a:gradFill>
              <a:gsLst>
                <a:gs pos="0">
                  <a:srgbClr val="E5C3FF"/>
                </a:gs>
                <a:gs pos="65000">
                  <a:srgbClr val="B0C7FF"/>
                </a:gs>
              </a:gsLst>
              <a:lin ang="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5" name="任意多边形(F) 32">
              <a:extLst>
                <a:ext uri="{FF2B5EF4-FFF2-40B4-BE49-F238E27FC236}">
                  <a16:creationId xmlns:a16="http://schemas.microsoft.com/office/drawing/2014/main" id="{742FC6CF-44F1-407F-BEB2-8F383DCEC064}"/>
                </a:ext>
              </a:extLst>
            </p:cNvPr>
            <p:cNvSpPr>
              <a:spLocks/>
            </p:cNvSpPr>
            <p:nvPr/>
          </p:nvSpPr>
          <p:spPr bwMode="auto">
            <a:xfrm>
              <a:off x="7721066" y="1559272"/>
              <a:ext cx="2833086" cy="2015954"/>
            </a:xfrm>
            <a:custGeom>
              <a:avLst/>
              <a:gdLst>
                <a:gd name="T0" fmla="*/ 723 w 841"/>
                <a:gd name="T1" fmla="*/ 599 h 599"/>
                <a:gd name="T2" fmla="*/ 720 w 841"/>
                <a:gd name="T3" fmla="*/ 589 h 599"/>
                <a:gd name="T4" fmla="*/ 717 w 841"/>
                <a:gd name="T5" fmla="*/ 581 h 599"/>
                <a:gd name="T6" fmla="*/ 704 w 841"/>
                <a:gd name="T7" fmla="*/ 552 h 599"/>
                <a:gd name="T8" fmla="*/ 696 w 841"/>
                <a:gd name="T9" fmla="*/ 542 h 599"/>
                <a:gd name="T10" fmla="*/ 689 w 841"/>
                <a:gd name="T11" fmla="*/ 536 h 599"/>
                <a:gd name="T12" fmla="*/ 685 w 841"/>
                <a:gd name="T13" fmla="*/ 533 h 599"/>
                <a:gd name="T14" fmla="*/ 666 w 841"/>
                <a:gd name="T15" fmla="*/ 524 h 599"/>
                <a:gd name="T16" fmla="*/ 661 w 841"/>
                <a:gd name="T17" fmla="*/ 522 h 599"/>
                <a:gd name="T18" fmla="*/ 634 w 841"/>
                <a:gd name="T19" fmla="*/ 516 h 599"/>
                <a:gd name="T20" fmla="*/ 604 w 841"/>
                <a:gd name="T21" fmla="*/ 511 h 599"/>
                <a:gd name="T22" fmla="*/ 579 w 841"/>
                <a:gd name="T23" fmla="*/ 507 h 599"/>
                <a:gd name="T24" fmla="*/ 564 w 841"/>
                <a:gd name="T25" fmla="*/ 504 h 599"/>
                <a:gd name="T26" fmla="*/ 521 w 841"/>
                <a:gd name="T27" fmla="*/ 497 h 599"/>
                <a:gd name="T28" fmla="*/ 462 w 841"/>
                <a:gd name="T29" fmla="*/ 487 h 599"/>
                <a:gd name="T30" fmla="*/ 436 w 841"/>
                <a:gd name="T31" fmla="*/ 481 h 599"/>
                <a:gd name="T32" fmla="*/ 414 w 841"/>
                <a:gd name="T33" fmla="*/ 477 h 599"/>
                <a:gd name="T34" fmla="*/ 388 w 841"/>
                <a:gd name="T35" fmla="*/ 471 h 599"/>
                <a:gd name="T36" fmla="*/ 369 w 841"/>
                <a:gd name="T37" fmla="*/ 465 h 599"/>
                <a:gd name="T38" fmla="*/ 349 w 841"/>
                <a:gd name="T39" fmla="*/ 460 h 599"/>
                <a:gd name="T40" fmla="*/ 334 w 841"/>
                <a:gd name="T41" fmla="*/ 455 h 599"/>
                <a:gd name="T42" fmla="*/ 322 w 841"/>
                <a:gd name="T43" fmla="*/ 450 h 599"/>
                <a:gd name="T44" fmla="*/ 299 w 841"/>
                <a:gd name="T45" fmla="*/ 441 h 599"/>
                <a:gd name="T46" fmla="*/ 257 w 841"/>
                <a:gd name="T47" fmla="*/ 417 h 599"/>
                <a:gd name="T48" fmla="*/ 247 w 841"/>
                <a:gd name="T49" fmla="*/ 409 h 599"/>
                <a:gd name="T50" fmla="*/ 231 w 841"/>
                <a:gd name="T51" fmla="*/ 394 h 599"/>
                <a:gd name="T52" fmla="*/ 219 w 841"/>
                <a:gd name="T53" fmla="*/ 384 h 599"/>
                <a:gd name="T54" fmla="*/ 208 w 841"/>
                <a:gd name="T55" fmla="*/ 375 h 599"/>
                <a:gd name="T56" fmla="*/ 96 w 841"/>
                <a:gd name="T57" fmla="*/ 294 h 599"/>
                <a:gd name="T58" fmla="*/ 73 w 841"/>
                <a:gd name="T59" fmla="*/ 278 h 599"/>
                <a:gd name="T60" fmla="*/ 52 w 841"/>
                <a:gd name="T61" fmla="*/ 231 h 599"/>
                <a:gd name="T62" fmla="*/ 38 w 841"/>
                <a:gd name="T63" fmla="*/ 178 h 599"/>
                <a:gd name="T64" fmla="*/ 42 w 841"/>
                <a:gd name="T65" fmla="*/ 178 h 599"/>
                <a:gd name="T66" fmla="*/ 51 w 841"/>
                <a:gd name="T67" fmla="*/ 179 h 599"/>
                <a:gd name="T68" fmla="*/ 80 w 841"/>
                <a:gd name="T69" fmla="*/ 186 h 599"/>
                <a:gd name="T70" fmla="*/ 90 w 841"/>
                <a:gd name="T71" fmla="*/ 190 h 599"/>
                <a:gd name="T72" fmla="*/ 100 w 841"/>
                <a:gd name="T73" fmla="*/ 195 h 599"/>
                <a:gd name="T74" fmla="*/ 102 w 841"/>
                <a:gd name="T75" fmla="*/ 195 h 599"/>
                <a:gd name="T76" fmla="*/ 154 w 841"/>
                <a:gd name="T77" fmla="*/ 229 h 599"/>
                <a:gd name="T78" fmla="*/ 428 w 841"/>
                <a:gd name="T79" fmla="*/ 189 h 599"/>
                <a:gd name="T80" fmla="*/ 428 w 841"/>
                <a:gd name="T81" fmla="*/ 163 h 599"/>
                <a:gd name="T82" fmla="*/ 428 w 841"/>
                <a:gd name="T83" fmla="*/ 152 h 599"/>
                <a:gd name="T84" fmla="*/ 427 w 841"/>
                <a:gd name="T85" fmla="*/ 148 h 599"/>
                <a:gd name="T86" fmla="*/ 426 w 841"/>
                <a:gd name="T87" fmla="*/ 145 h 599"/>
                <a:gd name="T88" fmla="*/ 423 w 841"/>
                <a:gd name="T89" fmla="*/ 139 h 599"/>
                <a:gd name="T90" fmla="*/ 420 w 841"/>
                <a:gd name="T91" fmla="*/ 135 h 599"/>
                <a:gd name="T92" fmla="*/ 417 w 841"/>
                <a:gd name="T93" fmla="*/ 132 h 599"/>
                <a:gd name="T94" fmla="*/ 408 w 841"/>
                <a:gd name="T95" fmla="*/ 127 h 599"/>
                <a:gd name="T96" fmla="*/ 220 w 841"/>
                <a:gd name="T97" fmla="*/ 155 h 599"/>
                <a:gd name="T98" fmla="*/ 270 w 841"/>
                <a:gd name="T99" fmla="*/ 97 h 599"/>
                <a:gd name="T100" fmla="*/ 594 w 841"/>
                <a:gd name="T101" fmla="*/ 148 h 599"/>
                <a:gd name="T102" fmla="*/ 832 w 841"/>
                <a:gd name="T103" fmla="*/ 544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1" h="599">
                  <a:moveTo>
                    <a:pt x="832" y="544"/>
                  </a:moveTo>
                  <a:cubicBezTo>
                    <a:pt x="827" y="548"/>
                    <a:pt x="784" y="581"/>
                    <a:pt x="723" y="599"/>
                  </a:cubicBezTo>
                  <a:cubicBezTo>
                    <a:pt x="722" y="597"/>
                    <a:pt x="721" y="595"/>
                    <a:pt x="721" y="593"/>
                  </a:cubicBezTo>
                  <a:cubicBezTo>
                    <a:pt x="721" y="592"/>
                    <a:pt x="720" y="590"/>
                    <a:pt x="720" y="589"/>
                  </a:cubicBezTo>
                  <a:cubicBezTo>
                    <a:pt x="719" y="587"/>
                    <a:pt x="719" y="585"/>
                    <a:pt x="718" y="583"/>
                  </a:cubicBezTo>
                  <a:cubicBezTo>
                    <a:pt x="718" y="583"/>
                    <a:pt x="718" y="582"/>
                    <a:pt x="717" y="581"/>
                  </a:cubicBezTo>
                  <a:cubicBezTo>
                    <a:pt x="714" y="570"/>
                    <a:pt x="710" y="561"/>
                    <a:pt x="705" y="554"/>
                  </a:cubicBezTo>
                  <a:cubicBezTo>
                    <a:pt x="704" y="553"/>
                    <a:pt x="704" y="553"/>
                    <a:pt x="704" y="552"/>
                  </a:cubicBezTo>
                  <a:cubicBezTo>
                    <a:pt x="702" y="549"/>
                    <a:pt x="699" y="546"/>
                    <a:pt x="697" y="544"/>
                  </a:cubicBezTo>
                  <a:cubicBezTo>
                    <a:pt x="697" y="543"/>
                    <a:pt x="696" y="543"/>
                    <a:pt x="696" y="542"/>
                  </a:cubicBezTo>
                  <a:cubicBezTo>
                    <a:pt x="694" y="541"/>
                    <a:pt x="692" y="539"/>
                    <a:pt x="690" y="537"/>
                  </a:cubicBezTo>
                  <a:cubicBezTo>
                    <a:pt x="690" y="537"/>
                    <a:pt x="690" y="536"/>
                    <a:pt x="689" y="536"/>
                  </a:cubicBezTo>
                  <a:cubicBezTo>
                    <a:pt x="689" y="536"/>
                    <a:pt x="689" y="536"/>
                    <a:pt x="688" y="536"/>
                  </a:cubicBezTo>
                  <a:cubicBezTo>
                    <a:pt x="687" y="535"/>
                    <a:pt x="686" y="534"/>
                    <a:pt x="685" y="533"/>
                  </a:cubicBezTo>
                  <a:cubicBezTo>
                    <a:pt x="682" y="531"/>
                    <a:pt x="679" y="529"/>
                    <a:pt x="676" y="528"/>
                  </a:cubicBezTo>
                  <a:cubicBezTo>
                    <a:pt x="672" y="526"/>
                    <a:pt x="669" y="525"/>
                    <a:pt x="666" y="524"/>
                  </a:cubicBezTo>
                  <a:cubicBezTo>
                    <a:pt x="665" y="524"/>
                    <a:pt x="664" y="523"/>
                    <a:pt x="663" y="523"/>
                  </a:cubicBezTo>
                  <a:cubicBezTo>
                    <a:pt x="663" y="523"/>
                    <a:pt x="662" y="523"/>
                    <a:pt x="661" y="522"/>
                  </a:cubicBezTo>
                  <a:cubicBezTo>
                    <a:pt x="659" y="522"/>
                    <a:pt x="657" y="521"/>
                    <a:pt x="655" y="521"/>
                  </a:cubicBezTo>
                  <a:cubicBezTo>
                    <a:pt x="648" y="519"/>
                    <a:pt x="641" y="518"/>
                    <a:pt x="634" y="516"/>
                  </a:cubicBezTo>
                  <a:cubicBezTo>
                    <a:pt x="632" y="516"/>
                    <a:pt x="630" y="516"/>
                    <a:pt x="628" y="515"/>
                  </a:cubicBezTo>
                  <a:cubicBezTo>
                    <a:pt x="620" y="514"/>
                    <a:pt x="612" y="512"/>
                    <a:pt x="604" y="511"/>
                  </a:cubicBezTo>
                  <a:cubicBezTo>
                    <a:pt x="599" y="510"/>
                    <a:pt x="595" y="510"/>
                    <a:pt x="591" y="509"/>
                  </a:cubicBezTo>
                  <a:cubicBezTo>
                    <a:pt x="587" y="508"/>
                    <a:pt x="583" y="508"/>
                    <a:pt x="579" y="507"/>
                  </a:cubicBezTo>
                  <a:cubicBezTo>
                    <a:pt x="578" y="507"/>
                    <a:pt x="578" y="507"/>
                    <a:pt x="577" y="506"/>
                  </a:cubicBezTo>
                  <a:cubicBezTo>
                    <a:pt x="572" y="506"/>
                    <a:pt x="568" y="505"/>
                    <a:pt x="564" y="504"/>
                  </a:cubicBezTo>
                  <a:cubicBezTo>
                    <a:pt x="557" y="503"/>
                    <a:pt x="550" y="502"/>
                    <a:pt x="543" y="501"/>
                  </a:cubicBezTo>
                  <a:cubicBezTo>
                    <a:pt x="536" y="500"/>
                    <a:pt x="529" y="499"/>
                    <a:pt x="521" y="497"/>
                  </a:cubicBezTo>
                  <a:cubicBezTo>
                    <a:pt x="506" y="495"/>
                    <a:pt x="490" y="492"/>
                    <a:pt x="475" y="489"/>
                  </a:cubicBezTo>
                  <a:cubicBezTo>
                    <a:pt x="471" y="488"/>
                    <a:pt x="466" y="488"/>
                    <a:pt x="462" y="487"/>
                  </a:cubicBezTo>
                  <a:cubicBezTo>
                    <a:pt x="460" y="486"/>
                    <a:pt x="457" y="486"/>
                    <a:pt x="455" y="485"/>
                  </a:cubicBezTo>
                  <a:cubicBezTo>
                    <a:pt x="448" y="484"/>
                    <a:pt x="442" y="483"/>
                    <a:pt x="436" y="481"/>
                  </a:cubicBezTo>
                  <a:cubicBezTo>
                    <a:pt x="431" y="480"/>
                    <a:pt x="426" y="479"/>
                    <a:pt x="421" y="478"/>
                  </a:cubicBezTo>
                  <a:cubicBezTo>
                    <a:pt x="419" y="478"/>
                    <a:pt x="416" y="477"/>
                    <a:pt x="414" y="477"/>
                  </a:cubicBezTo>
                  <a:cubicBezTo>
                    <a:pt x="406" y="475"/>
                    <a:pt x="399" y="473"/>
                    <a:pt x="392" y="472"/>
                  </a:cubicBezTo>
                  <a:cubicBezTo>
                    <a:pt x="391" y="471"/>
                    <a:pt x="389" y="471"/>
                    <a:pt x="388" y="471"/>
                  </a:cubicBezTo>
                  <a:cubicBezTo>
                    <a:pt x="385" y="470"/>
                    <a:pt x="381" y="469"/>
                    <a:pt x="378" y="468"/>
                  </a:cubicBezTo>
                  <a:cubicBezTo>
                    <a:pt x="375" y="467"/>
                    <a:pt x="372" y="466"/>
                    <a:pt x="369" y="465"/>
                  </a:cubicBezTo>
                  <a:cubicBezTo>
                    <a:pt x="366" y="465"/>
                    <a:pt x="363" y="464"/>
                    <a:pt x="360" y="463"/>
                  </a:cubicBezTo>
                  <a:cubicBezTo>
                    <a:pt x="356" y="462"/>
                    <a:pt x="353" y="461"/>
                    <a:pt x="349" y="460"/>
                  </a:cubicBezTo>
                  <a:cubicBezTo>
                    <a:pt x="347" y="459"/>
                    <a:pt x="344" y="458"/>
                    <a:pt x="341" y="457"/>
                  </a:cubicBezTo>
                  <a:cubicBezTo>
                    <a:pt x="339" y="456"/>
                    <a:pt x="337" y="456"/>
                    <a:pt x="334" y="455"/>
                  </a:cubicBezTo>
                  <a:cubicBezTo>
                    <a:pt x="332" y="454"/>
                    <a:pt x="330" y="453"/>
                    <a:pt x="328" y="453"/>
                  </a:cubicBezTo>
                  <a:cubicBezTo>
                    <a:pt x="326" y="452"/>
                    <a:pt x="324" y="451"/>
                    <a:pt x="322" y="450"/>
                  </a:cubicBezTo>
                  <a:cubicBezTo>
                    <a:pt x="316" y="448"/>
                    <a:pt x="310" y="446"/>
                    <a:pt x="304" y="443"/>
                  </a:cubicBezTo>
                  <a:cubicBezTo>
                    <a:pt x="302" y="442"/>
                    <a:pt x="301" y="442"/>
                    <a:pt x="299" y="441"/>
                  </a:cubicBezTo>
                  <a:cubicBezTo>
                    <a:pt x="284" y="434"/>
                    <a:pt x="271" y="427"/>
                    <a:pt x="259" y="418"/>
                  </a:cubicBezTo>
                  <a:cubicBezTo>
                    <a:pt x="259" y="418"/>
                    <a:pt x="258" y="418"/>
                    <a:pt x="257" y="417"/>
                  </a:cubicBezTo>
                  <a:cubicBezTo>
                    <a:pt x="255" y="415"/>
                    <a:pt x="253" y="414"/>
                    <a:pt x="251" y="412"/>
                  </a:cubicBezTo>
                  <a:cubicBezTo>
                    <a:pt x="249" y="411"/>
                    <a:pt x="248" y="410"/>
                    <a:pt x="247" y="409"/>
                  </a:cubicBezTo>
                  <a:cubicBezTo>
                    <a:pt x="243" y="405"/>
                    <a:pt x="239" y="401"/>
                    <a:pt x="235" y="397"/>
                  </a:cubicBezTo>
                  <a:cubicBezTo>
                    <a:pt x="233" y="396"/>
                    <a:pt x="232" y="395"/>
                    <a:pt x="231" y="394"/>
                  </a:cubicBezTo>
                  <a:cubicBezTo>
                    <a:pt x="229" y="393"/>
                    <a:pt x="227" y="391"/>
                    <a:pt x="225" y="389"/>
                  </a:cubicBezTo>
                  <a:cubicBezTo>
                    <a:pt x="223" y="388"/>
                    <a:pt x="221" y="386"/>
                    <a:pt x="219" y="384"/>
                  </a:cubicBezTo>
                  <a:cubicBezTo>
                    <a:pt x="216" y="382"/>
                    <a:pt x="214" y="381"/>
                    <a:pt x="212" y="379"/>
                  </a:cubicBezTo>
                  <a:cubicBezTo>
                    <a:pt x="211" y="378"/>
                    <a:pt x="209" y="377"/>
                    <a:pt x="208" y="375"/>
                  </a:cubicBezTo>
                  <a:cubicBezTo>
                    <a:pt x="175" y="349"/>
                    <a:pt x="135" y="320"/>
                    <a:pt x="96" y="294"/>
                  </a:cubicBezTo>
                  <a:cubicBezTo>
                    <a:pt x="96" y="294"/>
                    <a:pt x="96" y="294"/>
                    <a:pt x="96" y="294"/>
                  </a:cubicBezTo>
                  <a:cubicBezTo>
                    <a:pt x="92" y="291"/>
                    <a:pt x="88" y="288"/>
                    <a:pt x="84" y="285"/>
                  </a:cubicBezTo>
                  <a:cubicBezTo>
                    <a:pt x="80" y="283"/>
                    <a:pt x="77" y="280"/>
                    <a:pt x="73" y="278"/>
                  </a:cubicBezTo>
                  <a:cubicBezTo>
                    <a:pt x="71" y="276"/>
                    <a:pt x="68" y="274"/>
                    <a:pt x="66" y="273"/>
                  </a:cubicBezTo>
                  <a:cubicBezTo>
                    <a:pt x="65" y="256"/>
                    <a:pt x="60" y="242"/>
                    <a:pt x="52" y="231"/>
                  </a:cubicBezTo>
                  <a:cubicBezTo>
                    <a:pt x="38" y="211"/>
                    <a:pt x="16" y="198"/>
                    <a:pt x="0" y="186"/>
                  </a:cubicBezTo>
                  <a:cubicBezTo>
                    <a:pt x="10" y="182"/>
                    <a:pt x="22" y="180"/>
                    <a:pt x="38" y="178"/>
                  </a:cubicBezTo>
                  <a:cubicBezTo>
                    <a:pt x="40" y="178"/>
                    <a:pt x="40" y="178"/>
                    <a:pt x="40" y="178"/>
                  </a:cubicBezTo>
                  <a:cubicBezTo>
                    <a:pt x="41" y="178"/>
                    <a:pt x="41" y="178"/>
                    <a:pt x="42" y="178"/>
                  </a:cubicBezTo>
                  <a:cubicBezTo>
                    <a:pt x="44" y="178"/>
                    <a:pt x="45" y="178"/>
                    <a:pt x="46" y="178"/>
                  </a:cubicBezTo>
                  <a:cubicBezTo>
                    <a:pt x="48" y="178"/>
                    <a:pt x="49" y="178"/>
                    <a:pt x="51" y="179"/>
                  </a:cubicBezTo>
                  <a:cubicBezTo>
                    <a:pt x="52" y="179"/>
                    <a:pt x="53" y="179"/>
                    <a:pt x="54" y="179"/>
                  </a:cubicBezTo>
                  <a:cubicBezTo>
                    <a:pt x="62" y="181"/>
                    <a:pt x="70" y="183"/>
                    <a:pt x="80" y="186"/>
                  </a:cubicBezTo>
                  <a:cubicBezTo>
                    <a:pt x="82" y="187"/>
                    <a:pt x="84" y="188"/>
                    <a:pt x="86" y="189"/>
                  </a:cubicBezTo>
                  <a:cubicBezTo>
                    <a:pt x="87" y="189"/>
                    <a:pt x="88" y="190"/>
                    <a:pt x="90" y="190"/>
                  </a:cubicBezTo>
                  <a:cubicBezTo>
                    <a:pt x="91" y="191"/>
                    <a:pt x="93" y="192"/>
                    <a:pt x="95" y="192"/>
                  </a:cubicBezTo>
                  <a:cubicBezTo>
                    <a:pt x="97" y="193"/>
                    <a:pt x="99" y="194"/>
                    <a:pt x="100" y="195"/>
                  </a:cubicBezTo>
                  <a:cubicBezTo>
                    <a:pt x="101" y="195"/>
                    <a:pt x="101" y="195"/>
                    <a:pt x="102" y="195"/>
                  </a:cubicBezTo>
                  <a:cubicBezTo>
                    <a:pt x="102" y="195"/>
                    <a:pt x="102" y="195"/>
                    <a:pt x="102" y="195"/>
                  </a:cubicBezTo>
                  <a:cubicBezTo>
                    <a:pt x="102" y="195"/>
                    <a:pt x="102" y="195"/>
                    <a:pt x="102" y="195"/>
                  </a:cubicBezTo>
                  <a:cubicBezTo>
                    <a:pt x="116" y="207"/>
                    <a:pt x="134" y="218"/>
                    <a:pt x="154" y="229"/>
                  </a:cubicBezTo>
                  <a:cubicBezTo>
                    <a:pt x="251" y="280"/>
                    <a:pt x="405" y="310"/>
                    <a:pt x="428" y="196"/>
                  </a:cubicBezTo>
                  <a:cubicBezTo>
                    <a:pt x="429" y="193"/>
                    <a:pt x="429" y="191"/>
                    <a:pt x="428" y="189"/>
                  </a:cubicBezTo>
                  <a:cubicBezTo>
                    <a:pt x="430" y="180"/>
                    <a:pt x="430" y="171"/>
                    <a:pt x="428" y="163"/>
                  </a:cubicBezTo>
                  <a:cubicBezTo>
                    <a:pt x="428" y="163"/>
                    <a:pt x="428" y="163"/>
                    <a:pt x="428" y="163"/>
                  </a:cubicBezTo>
                  <a:cubicBezTo>
                    <a:pt x="428" y="160"/>
                    <a:pt x="428" y="157"/>
                    <a:pt x="428" y="154"/>
                  </a:cubicBezTo>
                  <a:cubicBezTo>
                    <a:pt x="428" y="153"/>
                    <a:pt x="428" y="153"/>
                    <a:pt x="428" y="152"/>
                  </a:cubicBezTo>
                  <a:cubicBezTo>
                    <a:pt x="428" y="151"/>
                    <a:pt x="428" y="151"/>
                    <a:pt x="427" y="150"/>
                  </a:cubicBezTo>
                  <a:cubicBezTo>
                    <a:pt x="427" y="149"/>
                    <a:pt x="427" y="149"/>
                    <a:pt x="427" y="148"/>
                  </a:cubicBezTo>
                  <a:cubicBezTo>
                    <a:pt x="427" y="147"/>
                    <a:pt x="427" y="147"/>
                    <a:pt x="427" y="146"/>
                  </a:cubicBezTo>
                  <a:cubicBezTo>
                    <a:pt x="426" y="146"/>
                    <a:pt x="426" y="145"/>
                    <a:pt x="426" y="145"/>
                  </a:cubicBezTo>
                  <a:cubicBezTo>
                    <a:pt x="426" y="144"/>
                    <a:pt x="425" y="142"/>
                    <a:pt x="424" y="141"/>
                  </a:cubicBezTo>
                  <a:cubicBezTo>
                    <a:pt x="424" y="140"/>
                    <a:pt x="424" y="140"/>
                    <a:pt x="423" y="139"/>
                  </a:cubicBezTo>
                  <a:cubicBezTo>
                    <a:pt x="423" y="139"/>
                    <a:pt x="423" y="138"/>
                    <a:pt x="422" y="137"/>
                  </a:cubicBezTo>
                  <a:cubicBezTo>
                    <a:pt x="422" y="137"/>
                    <a:pt x="421" y="136"/>
                    <a:pt x="420" y="135"/>
                  </a:cubicBezTo>
                  <a:cubicBezTo>
                    <a:pt x="420" y="134"/>
                    <a:pt x="419" y="134"/>
                    <a:pt x="418" y="133"/>
                  </a:cubicBezTo>
                  <a:cubicBezTo>
                    <a:pt x="418" y="133"/>
                    <a:pt x="417" y="132"/>
                    <a:pt x="417" y="132"/>
                  </a:cubicBezTo>
                  <a:cubicBezTo>
                    <a:pt x="415" y="131"/>
                    <a:pt x="413" y="130"/>
                    <a:pt x="411" y="129"/>
                  </a:cubicBezTo>
                  <a:cubicBezTo>
                    <a:pt x="410" y="128"/>
                    <a:pt x="409" y="128"/>
                    <a:pt x="408" y="127"/>
                  </a:cubicBezTo>
                  <a:cubicBezTo>
                    <a:pt x="403" y="126"/>
                    <a:pt x="397" y="125"/>
                    <a:pt x="390" y="125"/>
                  </a:cubicBezTo>
                  <a:cubicBezTo>
                    <a:pt x="342" y="125"/>
                    <a:pt x="254" y="157"/>
                    <a:pt x="220" y="155"/>
                  </a:cubicBezTo>
                  <a:cubicBezTo>
                    <a:pt x="248" y="123"/>
                    <a:pt x="248" y="123"/>
                    <a:pt x="248" y="123"/>
                  </a:cubicBezTo>
                  <a:cubicBezTo>
                    <a:pt x="270" y="97"/>
                    <a:pt x="270" y="97"/>
                    <a:pt x="270" y="97"/>
                  </a:cubicBezTo>
                  <a:cubicBezTo>
                    <a:pt x="333" y="79"/>
                    <a:pt x="410" y="61"/>
                    <a:pt x="464" y="53"/>
                  </a:cubicBezTo>
                  <a:cubicBezTo>
                    <a:pt x="541" y="42"/>
                    <a:pt x="566" y="0"/>
                    <a:pt x="594" y="148"/>
                  </a:cubicBezTo>
                  <a:cubicBezTo>
                    <a:pt x="621" y="297"/>
                    <a:pt x="682" y="329"/>
                    <a:pt x="730" y="361"/>
                  </a:cubicBezTo>
                  <a:cubicBezTo>
                    <a:pt x="779" y="394"/>
                    <a:pt x="841" y="538"/>
                    <a:pt x="832" y="54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6" name="任意多边形(F) 33">
              <a:extLst>
                <a:ext uri="{FF2B5EF4-FFF2-40B4-BE49-F238E27FC236}">
                  <a16:creationId xmlns:a16="http://schemas.microsoft.com/office/drawing/2014/main" id="{86469AEA-7511-41DC-A011-88DD81748329}"/>
                </a:ext>
              </a:extLst>
            </p:cNvPr>
            <p:cNvSpPr>
              <a:spLocks/>
            </p:cNvSpPr>
            <p:nvPr/>
          </p:nvSpPr>
          <p:spPr bwMode="auto">
            <a:xfrm>
              <a:off x="9860664" y="3197122"/>
              <a:ext cx="964074" cy="677360"/>
            </a:xfrm>
            <a:custGeom>
              <a:avLst/>
              <a:gdLst>
                <a:gd name="T0" fmla="*/ 462 w 538"/>
                <a:gd name="T1" fmla="*/ 0 h 378"/>
                <a:gd name="T2" fmla="*/ 0 w 538"/>
                <a:gd name="T3" fmla="*/ 245 h 378"/>
                <a:gd name="T4" fmla="*/ 0 w 538"/>
                <a:gd name="T5" fmla="*/ 378 h 378"/>
                <a:gd name="T6" fmla="*/ 538 w 538"/>
                <a:gd name="T7" fmla="*/ 100 h 378"/>
                <a:gd name="T8" fmla="*/ 462 w 538"/>
                <a:gd name="T9" fmla="*/ 0 h 378"/>
              </a:gdLst>
              <a:ahLst/>
              <a:cxnLst>
                <a:cxn ang="0">
                  <a:pos x="T0" y="T1"/>
                </a:cxn>
                <a:cxn ang="0">
                  <a:pos x="T2" y="T3"/>
                </a:cxn>
                <a:cxn ang="0">
                  <a:pos x="T4" y="T5"/>
                </a:cxn>
                <a:cxn ang="0">
                  <a:pos x="T6" y="T7"/>
                </a:cxn>
                <a:cxn ang="0">
                  <a:pos x="T8" y="T9"/>
                </a:cxn>
              </a:cxnLst>
              <a:rect l="0" t="0" r="r" b="b"/>
              <a:pathLst>
                <a:path w="538" h="378">
                  <a:moveTo>
                    <a:pt x="462" y="0"/>
                  </a:moveTo>
                  <a:lnTo>
                    <a:pt x="0" y="245"/>
                  </a:lnTo>
                  <a:lnTo>
                    <a:pt x="0" y="378"/>
                  </a:lnTo>
                  <a:lnTo>
                    <a:pt x="538" y="100"/>
                  </a:lnTo>
                  <a:lnTo>
                    <a:pt x="462" y="0"/>
                  </a:lnTo>
                  <a:close/>
                </a:path>
              </a:pathLst>
            </a:custGeom>
            <a:solidFill>
              <a:schemeClr val="bg1"/>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7" name="任意多边形 34">
              <a:extLst>
                <a:ext uri="{FF2B5EF4-FFF2-40B4-BE49-F238E27FC236}">
                  <a16:creationId xmlns:a16="http://schemas.microsoft.com/office/drawing/2014/main" id="{A828F27C-2D7F-4EC9-819B-5E25949089DA}"/>
                </a:ext>
              </a:extLst>
            </p:cNvPr>
            <p:cNvSpPr>
              <a:spLocks/>
            </p:cNvSpPr>
            <p:nvPr/>
          </p:nvSpPr>
          <p:spPr bwMode="auto">
            <a:xfrm>
              <a:off x="9860664" y="3376318"/>
              <a:ext cx="2331338" cy="3436976"/>
            </a:xfrm>
            <a:custGeom>
              <a:avLst/>
              <a:gdLst>
                <a:gd name="T0" fmla="*/ 692 w 692"/>
                <a:gd name="T1" fmla="*/ 543 h 1021"/>
                <a:gd name="T2" fmla="*/ 692 w 692"/>
                <a:gd name="T3" fmla="*/ 1021 h 1021"/>
                <a:gd name="T4" fmla="*/ 529 w 692"/>
                <a:gd name="T5" fmla="*/ 922 h 1021"/>
                <a:gd name="T6" fmla="*/ 267 w 692"/>
                <a:gd name="T7" fmla="*/ 862 h 1021"/>
                <a:gd name="T8" fmla="*/ 222 w 692"/>
                <a:gd name="T9" fmla="*/ 855 h 1021"/>
                <a:gd name="T10" fmla="*/ 85 w 692"/>
                <a:gd name="T11" fmla="*/ 506 h 1021"/>
                <a:gd name="T12" fmla="*/ 0 w 692"/>
                <a:gd name="T13" fmla="*/ 148 h 1021"/>
                <a:gd name="T14" fmla="*/ 95 w 692"/>
                <a:gd name="T15" fmla="*/ 99 h 1021"/>
                <a:gd name="T16" fmla="*/ 183 w 692"/>
                <a:gd name="T17" fmla="*/ 54 h 1021"/>
                <a:gd name="T18" fmla="*/ 263 w 692"/>
                <a:gd name="T19" fmla="*/ 13 h 1021"/>
                <a:gd name="T20" fmla="*/ 286 w 692"/>
                <a:gd name="T21" fmla="*/ 0 h 1021"/>
                <a:gd name="T22" fmla="*/ 286 w 692"/>
                <a:gd name="T23" fmla="*/ 0 h 1021"/>
                <a:gd name="T24" fmla="*/ 286 w 692"/>
                <a:gd name="T25" fmla="*/ 0 h 1021"/>
                <a:gd name="T26" fmla="*/ 292 w 692"/>
                <a:gd name="T27" fmla="*/ 7 h 1021"/>
                <a:gd name="T28" fmla="*/ 692 w 692"/>
                <a:gd name="T29" fmla="*/ 543 h 10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92" h="1021">
                  <a:moveTo>
                    <a:pt x="692" y="543"/>
                  </a:moveTo>
                  <a:cubicBezTo>
                    <a:pt x="692" y="1021"/>
                    <a:pt x="692" y="1021"/>
                    <a:pt x="692" y="1021"/>
                  </a:cubicBezTo>
                  <a:cubicBezTo>
                    <a:pt x="681" y="1000"/>
                    <a:pt x="644" y="961"/>
                    <a:pt x="529" y="922"/>
                  </a:cubicBezTo>
                  <a:cubicBezTo>
                    <a:pt x="467" y="901"/>
                    <a:pt x="382" y="880"/>
                    <a:pt x="267" y="862"/>
                  </a:cubicBezTo>
                  <a:cubicBezTo>
                    <a:pt x="252" y="860"/>
                    <a:pt x="238" y="857"/>
                    <a:pt x="222" y="855"/>
                  </a:cubicBezTo>
                  <a:cubicBezTo>
                    <a:pt x="164" y="741"/>
                    <a:pt x="118" y="618"/>
                    <a:pt x="85" y="506"/>
                  </a:cubicBezTo>
                  <a:cubicBezTo>
                    <a:pt x="24" y="308"/>
                    <a:pt x="0" y="148"/>
                    <a:pt x="0" y="148"/>
                  </a:cubicBezTo>
                  <a:cubicBezTo>
                    <a:pt x="95" y="99"/>
                    <a:pt x="95" y="99"/>
                    <a:pt x="95" y="99"/>
                  </a:cubicBezTo>
                  <a:cubicBezTo>
                    <a:pt x="183" y="54"/>
                    <a:pt x="183" y="54"/>
                    <a:pt x="183" y="54"/>
                  </a:cubicBezTo>
                  <a:cubicBezTo>
                    <a:pt x="263" y="13"/>
                    <a:pt x="263" y="13"/>
                    <a:pt x="263" y="13"/>
                  </a:cubicBezTo>
                  <a:cubicBezTo>
                    <a:pt x="286" y="0"/>
                    <a:pt x="286" y="0"/>
                    <a:pt x="286" y="0"/>
                  </a:cubicBezTo>
                  <a:cubicBezTo>
                    <a:pt x="286" y="0"/>
                    <a:pt x="286" y="0"/>
                    <a:pt x="286" y="0"/>
                  </a:cubicBezTo>
                  <a:cubicBezTo>
                    <a:pt x="286" y="0"/>
                    <a:pt x="286" y="0"/>
                    <a:pt x="286" y="0"/>
                  </a:cubicBezTo>
                  <a:cubicBezTo>
                    <a:pt x="288" y="2"/>
                    <a:pt x="290" y="5"/>
                    <a:pt x="292" y="7"/>
                  </a:cubicBezTo>
                  <a:cubicBezTo>
                    <a:pt x="354" y="77"/>
                    <a:pt x="539" y="303"/>
                    <a:pt x="692" y="543"/>
                  </a:cubicBezTo>
                  <a:close/>
                </a:path>
              </a:pathLst>
            </a:custGeom>
            <a:gradFill>
              <a:gsLst>
                <a:gs pos="0">
                  <a:srgbClr val="0A2DDB"/>
                </a:gs>
                <a:gs pos="83000">
                  <a:srgbClr val="3E04A9"/>
                </a:gs>
              </a:gsLst>
              <a:lin ang="132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8" name="任意多边形(F) 35">
              <a:extLst>
                <a:ext uri="{FF2B5EF4-FFF2-40B4-BE49-F238E27FC236}">
                  <a16:creationId xmlns:a16="http://schemas.microsoft.com/office/drawing/2014/main" id="{3CEFFA90-EB51-41A6-8D88-DC1FC480C0E4}"/>
                </a:ext>
              </a:extLst>
            </p:cNvPr>
            <p:cNvSpPr>
              <a:spLocks/>
            </p:cNvSpPr>
            <p:nvPr/>
          </p:nvSpPr>
          <p:spPr bwMode="auto">
            <a:xfrm>
              <a:off x="9860664" y="3557306"/>
              <a:ext cx="1782999" cy="2922684"/>
            </a:xfrm>
            <a:custGeom>
              <a:avLst/>
              <a:gdLst>
                <a:gd name="T0" fmla="*/ 529 w 529"/>
                <a:gd name="T1" fmla="*/ 868 h 868"/>
                <a:gd name="T2" fmla="*/ 267 w 529"/>
                <a:gd name="T3" fmla="*/ 808 h 868"/>
                <a:gd name="T4" fmla="*/ 222 w 529"/>
                <a:gd name="T5" fmla="*/ 801 h 868"/>
                <a:gd name="T6" fmla="*/ 85 w 529"/>
                <a:gd name="T7" fmla="*/ 452 h 868"/>
                <a:gd name="T8" fmla="*/ 0 w 529"/>
                <a:gd name="T9" fmla="*/ 94 h 868"/>
                <a:gd name="T10" fmla="*/ 95 w 529"/>
                <a:gd name="T11" fmla="*/ 45 h 868"/>
                <a:gd name="T12" fmla="*/ 183 w 529"/>
                <a:gd name="T13" fmla="*/ 0 h 868"/>
                <a:gd name="T14" fmla="*/ 194 w 529"/>
                <a:gd name="T15" fmla="*/ 1 h 868"/>
                <a:gd name="T16" fmla="*/ 315 w 529"/>
                <a:gd name="T17" fmla="*/ 378 h 868"/>
                <a:gd name="T18" fmla="*/ 315 w 529"/>
                <a:gd name="T19" fmla="*/ 421 h 868"/>
                <a:gd name="T20" fmla="*/ 508 w 529"/>
                <a:gd name="T21" fmla="*/ 855 h 868"/>
                <a:gd name="T22" fmla="*/ 529 w 529"/>
                <a:gd name="T23"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9" h="868">
                  <a:moveTo>
                    <a:pt x="529" y="868"/>
                  </a:moveTo>
                  <a:cubicBezTo>
                    <a:pt x="467" y="847"/>
                    <a:pt x="382" y="826"/>
                    <a:pt x="267" y="808"/>
                  </a:cubicBezTo>
                  <a:cubicBezTo>
                    <a:pt x="252" y="806"/>
                    <a:pt x="238" y="803"/>
                    <a:pt x="222" y="801"/>
                  </a:cubicBezTo>
                  <a:cubicBezTo>
                    <a:pt x="164" y="687"/>
                    <a:pt x="118" y="564"/>
                    <a:pt x="85" y="452"/>
                  </a:cubicBezTo>
                  <a:cubicBezTo>
                    <a:pt x="24" y="254"/>
                    <a:pt x="0" y="94"/>
                    <a:pt x="0" y="94"/>
                  </a:cubicBezTo>
                  <a:cubicBezTo>
                    <a:pt x="95" y="45"/>
                    <a:pt x="95" y="45"/>
                    <a:pt x="95" y="45"/>
                  </a:cubicBezTo>
                  <a:cubicBezTo>
                    <a:pt x="183" y="0"/>
                    <a:pt x="183" y="0"/>
                    <a:pt x="183" y="0"/>
                  </a:cubicBezTo>
                  <a:cubicBezTo>
                    <a:pt x="187" y="0"/>
                    <a:pt x="190" y="0"/>
                    <a:pt x="194" y="1"/>
                  </a:cubicBezTo>
                  <a:cubicBezTo>
                    <a:pt x="194" y="1"/>
                    <a:pt x="315" y="244"/>
                    <a:pt x="315" y="378"/>
                  </a:cubicBezTo>
                  <a:cubicBezTo>
                    <a:pt x="315" y="392"/>
                    <a:pt x="315" y="406"/>
                    <a:pt x="315" y="421"/>
                  </a:cubicBezTo>
                  <a:cubicBezTo>
                    <a:pt x="311" y="551"/>
                    <a:pt x="307" y="720"/>
                    <a:pt x="508" y="855"/>
                  </a:cubicBezTo>
                  <a:cubicBezTo>
                    <a:pt x="515" y="859"/>
                    <a:pt x="522" y="864"/>
                    <a:pt x="529" y="868"/>
                  </a:cubicBezTo>
                  <a:close/>
                </a:path>
              </a:pathLst>
            </a:custGeom>
            <a:gradFill>
              <a:gsLst>
                <a:gs pos="100000">
                  <a:srgbClr val="5936E0"/>
                </a:gs>
                <a:gs pos="44000">
                  <a:srgbClr val="371DBD"/>
                </a:gs>
              </a:gsLst>
              <a:lin ang="132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7" name="任意多边形：形状 66">
              <a:extLst>
                <a:ext uri="{FF2B5EF4-FFF2-40B4-BE49-F238E27FC236}">
                  <a16:creationId xmlns:a16="http://schemas.microsoft.com/office/drawing/2014/main" id="{2ACAA286-8EC7-477A-B799-85B6B23E638D}"/>
                </a:ext>
              </a:extLst>
            </p:cNvPr>
            <p:cNvSpPr/>
            <p:nvPr/>
          </p:nvSpPr>
          <p:spPr>
            <a:xfrm rot="20923453">
              <a:off x="6655548" y="-439156"/>
              <a:ext cx="5488008" cy="1037277"/>
            </a:xfrm>
            <a:custGeom>
              <a:avLst/>
              <a:gdLst>
                <a:gd name="connsiteX0" fmla="*/ 584535 w 5488008"/>
                <a:gd name="connsiteY0" fmla="*/ 0 h 1037277"/>
                <a:gd name="connsiteX1" fmla="*/ 5488008 w 5488008"/>
                <a:gd name="connsiteY1" fmla="*/ 977656 h 1037277"/>
                <a:gd name="connsiteX2" fmla="*/ 5476121 w 5488008"/>
                <a:gd name="connsiteY2" fmla="*/ 1037276 h 1037277"/>
                <a:gd name="connsiteX3" fmla="*/ 0 w 5488008"/>
                <a:gd name="connsiteY3" fmla="*/ 1037277 h 1037277"/>
                <a:gd name="connsiteX4" fmla="*/ 35107 w 5488008"/>
                <a:gd name="connsiteY4" fmla="*/ 912868 h 1037277"/>
                <a:gd name="connsiteX5" fmla="*/ 584535 w 5488008"/>
                <a:gd name="connsiteY5" fmla="*/ 0 h 1037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8008" h="1037277">
                  <a:moveTo>
                    <a:pt x="584535" y="0"/>
                  </a:moveTo>
                  <a:lnTo>
                    <a:pt x="5488008" y="977656"/>
                  </a:lnTo>
                  <a:lnTo>
                    <a:pt x="5476121" y="1037276"/>
                  </a:lnTo>
                  <a:lnTo>
                    <a:pt x="0" y="1037277"/>
                  </a:lnTo>
                  <a:lnTo>
                    <a:pt x="35107" y="912868"/>
                  </a:lnTo>
                  <a:cubicBezTo>
                    <a:pt x="217952" y="337066"/>
                    <a:pt x="584535" y="0"/>
                    <a:pt x="584535" y="0"/>
                  </a:cubicBezTo>
                  <a:close/>
                </a:path>
              </a:pathLst>
            </a:custGeom>
            <a:gradFill>
              <a:gsLst>
                <a:gs pos="0">
                  <a:srgbClr val="7CEFD8"/>
                </a:gs>
                <a:gs pos="83000">
                  <a:srgbClr val="6672E4"/>
                </a:gs>
              </a:gsLst>
              <a:lin ang="24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solidFill>
                  <a:schemeClr val="tx1"/>
                </a:solidFill>
                <a:latin typeface="Microsoft YaHei UI" panose="020B0503020204020204" pitchFamily="34" charset="-122"/>
                <a:ea typeface="Microsoft YaHei UI" panose="020B0503020204020204" pitchFamily="34" charset="-122"/>
              </a:endParaRPr>
            </a:p>
          </p:txBody>
        </p:sp>
      </p:grpSp>
      <p:sp>
        <p:nvSpPr>
          <p:cNvPr id="15" name="标题 14" hidden="1">
            <a:extLst>
              <a:ext uri="{FF2B5EF4-FFF2-40B4-BE49-F238E27FC236}">
                <a16:creationId xmlns:a16="http://schemas.microsoft.com/office/drawing/2014/main" id="{1B710331-53CB-4E4F-A9D3-D1E190EEAEE4}"/>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2</a:t>
            </a:r>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5523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 name="图片 162" descr="这张图片显示把拼图拼在一起的两双手。 ">
            <a:extLst>
              <a:ext uri="{FF2B5EF4-FFF2-40B4-BE49-F238E27FC236}">
                <a16:creationId xmlns:a16="http://schemas.microsoft.com/office/drawing/2014/main" id="{AB835B29-19DB-41C9-9C29-FB52358C44C7}"/>
              </a:ext>
            </a:extLst>
          </p:cNvPr>
          <p:cNvPicPr>
            <a:picLocks noChangeAspect="1"/>
          </p:cNvPicPr>
          <p:nvPr/>
        </p:nvPicPr>
        <p:blipFill rotWithShape="1">
          <a:blip r:embed="rId3"/>
          <a:srcRect r="15224"/>
          <a:stretch/>
        </p:blipFill>
        <p:spPr>
          <a:xfrm>
            <a:off x="7548019" y="0"/>
            <a:ext cx="4643982" cy="6858000"/>
          </a:xfrm>
          <a:prstGeom prst="rect">
            <a:avLst/>
          </a:prstGeom>
        </p:spPr>
      </p:pic>
      <p:sp>
        <p:nvSpPr>
          <p:cNvPr id="53" name="标题 52" hidden="1">
            <a:extLst>
              <a:ext uri="{FF2B5EF4-FFF2-40B4-BE49-F238E27FC236}">
                <a16:creationId xmlns:a16="http://schemas.microsoft.com/office/drawing/2014/main" id="{6BCAF586-A14B-4A3B-A249-655ADDBB3A4C}"/>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8</a:t>
            </a:r>
            <a:endParaRPr lang="zh-CN" altLang="en-US" dirty="0">
              <a:latin typeface="Microsoft YaHei UI" panose="020B0503020204020204" pitchFamily="34" charset="-122"/>
              <a:ea typeface="Microsoft YaHei UI" panose="020B0503020204020204" pitchFamily="34" charset="-122"/>
            </a:endParaRPr>
          </a:p>
        </p:txBody>
      </p:sp>
      <p:sp>
        <p:nvSpPr>
          <p:cNvPr id="63" name="文本框 62">
            <a:extLst>
              <a:ext uri="{FF2B5EF4-FFF2-40B4-BE49-F238E27FC236}">
                <a16:creationId xmlns:a16="http://schemas.microsoft.com/office/drawing/2014/main" id="{C18EE299-19BD-4C95-A59F-E05A9F9EA65C}"/>
              </a:ext>
            </a:extLst>
          </p:cNvPr>
          <p:cNvSpPr txBox="1"/>
          <p:nvPr/>
        </p:nvSpPr>
        <p:spPr>
          <a:xfrm>
            <a:off x="535548" y="3894844"/>
            <a:ext cx="5560452"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团队介绍</a:t>
            </a:r>
          </a:p>
        </p:txBody>
      </p:sp>
      <p:sp>
        <p:nvSpPr>
          <p:cNvPr id="64" name="文本框 63">
            <a:extLst>
              <a:ext uri="{FF2B5EF4-FFF2-40B4-BE49-F238E27FC236}">
                <a16:creationId xmlns:a16="http://schemas.microsoft.com/office/drawing/2014/main" id="{3A05D4F4-F02F-4130-A4B4-00F14294FC57}"/>
              </a:ext>
            </a:extLst>
          </p:cNvPr>
          <p:cNvSpPr txBox="1"/>
          <p:nvPr/>
        </p:nvSpPr>
        <p:spPr>
          <a:xfrm>
            <a:off x="613660" y="3067616"/>
            <a:ext cx="2557696" cy="830997"/>
          </a:xfrm>
          <a:prstGeom prst="rect">
            <a:avLst/>
          </a:prstGeom>
          <a:noFill/>
        </p:spPr>
        <p:txBody>
          <a:bodyPr wrap="square" rtlCol="0">
            <a:spAutoFit/>
          </a:bodyPr>
          <a:lstStyle/>
          <a:p>
            <a:r>
              <a:rPr lang="en-US" altLang="zh-CN" sz="4800" dirty="0">
                <a:solidFill>
                  <a:schemeClr val="bg1">
                    <a:lumMod val="75000"/>
                  </a:schemeClr>
                </a:solidFill>
              </a:rPr>
              <a:t>Part 1</a:t>
            </a:r>
            <a:endParaRPr lang="zh-CN" altLang="en-US" sz="4800" dirty="0">
              <a:solidFill>
                <a:schemeClr val="bg1">
                  <a:lumMod val="75000"/>
                </a:schemeClr>
              </a:solidFill>
            </a:endParaRPr>
          </a:p>
        </p:txBody>
      </p:sp>
    </p:spTree>
    <p:extLst>
      <p:ext uri="{BB962C8B-B14F-4D97-AF65-F5344CB8AC3E}">
        <p14:creationId xmlns:p14="http://schemas.microsoft.com/office/powerpoint/2010/main" val="3574530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6" name="组 105">
            <a:extLst>
              <a:ext uri="{FF2B5EF4-FFF2-40B4-BE49-F238E27FC236}">
                <a16:creationId xmlns:a16="http://schemas.microsoft.com/office/drawing/2014/main" id="{3638C06D-F644-4B33-8858-D880F038FAC3}"/>
              </a:ext>
              <a:ext uri="{C183D7F6-B498-43B3-948B-1728B52AA6E4}">
                <adec:decorative xmlns:adec="http://schemas.microsoft.com/office/drawing/2017/decorative" val="1"/>
              </a:ext>
            </a:extLst>
          </p:cNvPr>
          <p:cNvGrpSpPr/>
          <p:nvPr/>
        </p:nvGrpSpPr>
        <p:grpSpPr>
          <a:xfrm>
            <a:off x="765840" y="968477"/>
            <a:ext cx="5330160" cy="4921047"/>
            <a:chOff x="765840" y="968477"/>
            <a:chExt cx="5330160" cy="4921047"/>
          </a:xfrm>
        </p:grpSpPr>
        <p:sp>
          <p:nvSpPr>
            <p:cNvPr id="16" name="任意多边形(F) 15">
              <a:extLst>
                <a:ext uri="{FF2B5EF4-FFF2-40B4-BE49-F238E27FC236}">
                  <a16:creationId xmlns:a16="http://schemas.microsoft.com/office/drawing/2014/main" id="{F9F720D8-8BAF-4A0C-B2DC-8A1F1E0B265B}"/>
                </a:ext>
              </a:extLst>
            </p:cNvPr>
            <p:cNvSpPr>
              <a:spLocks/>
            </p:cNvSpPr>
            <p:nvPr/>
          </p:nvSpPr>
          <p:spPr bwMode="auto">
            <a:xfrm>
              <a:off x="765840" y="2968796"/>
              <a:ext cx="2319325" cy="2920728"/>
            </a:xfrm>
            <a:custGeom>
              <a:avLst/>
              <a:gdLst>
                <a:gd name="T0" fmla="*/ 378 w 709"/>
                <a:gd name="T1" fmla="*/ 376 h 893"/>
                <a:gd name="T2" fmla="*/ 198 w 709"/>
                <a:gd name="T3" fmla="*/ 0 h 893"/>
                <a:gd name="T4" fmla="*/ 0 w 709"/>
                <a:gd name="T5" fmla="*/ 397 h 893"/>
                <a:gd name="T6" fmla="*/ 497 w 709"/>
                <a:gd name="T7" fmla="*/ 893 h 893"/>
                <a:gd name="T8" fmla="*/ 709 w 709"/>
                <a:gd name="T9" fmla="*/ 845 h 893"/>
                <a:gd name="T10" fmla="*/ 526 w 709"/>
                <a:gd name="T11" fmla="*/ 485 h 893"/>
                <a:gd name="T12" fmla="*/ 378 w 709"/>
                <a:gd name="T13" fmla="*/ 376 h 893"/>
              </a:gdLst>
              <a:ahLst/>
              <a:cxnLst>
                <a:cxn ang="0">
                  <a:pos x="T0" y="T1"/>
                </a:cxn>
                <a:cxn ang="0">
                  <a:pos x="T2" y="T3"/>
                </a:cxn>
                <a:cxn ang="0">
                  <a:pos x="T4" y="T5"/>
                </a:cxn>
                <a:cxn ang="0">
                  <a:pos x="T6" y="T7"/>
                </a:cxn>
                <a:cxn ang="0">
                  <a:pos x="T8" y="T9"/>
                </a:cxn>
                <a:cxn ang="0">
                  <a:pos x="T10" y="T11"/>
                </a:cxn>
                <a:cxn ang="0">
                  <a:pos x="T12" y="T13"/>
                </a:cxn>
              </a:cxnLst>
              <a:rect l="0" t="0" r="r" b="b"/>
              <a:pathLst>
                <a:path w="709" h="893">
                  <a:moveTo>
                    <a:pt x="378" y="376"/>
                  </a:moveTo>
                  <a:cubicBezTo>
                    <a:pt x="276" y="273"/>
                    <a:pt x="213" y="142"/>
                    <a:pt x="198" y="0"/>
                  </a:cubicBezTo>
                  <a:cubicBezTo>
                    <a:pt x="78" y="90"/>
                    <a:pt x="0" y="234"/>
                    <a:pt x="0" y="397"/>
                  </a:cubicBezTo>
                  <a:cubicBezTo>
                    <a:pt x="0" y="671"/>
                    <a:pt x="222" y="893"/>
                    <a:pt x="497" y="893"/>
                  </a:cubicBezTo>
                  <a:cubicBezTo>
                    <a:pt x="573" y="893"/>
                    <a:pt x="644" y="876"/>
                    <a:pt x="709" y="845"/>
                  </a:cubicBezTo>
                  <a:cubicBezTo>
                    <a:pt x="609" y="748"/>
                    <a:pt x="545" y="622"/>
                    <a:pt x="526" y="485"/>
                  </a:cubicBezTo>
                  <a:cubicBezTo>
                    <a:pt x="472" y="456"/>
                    <a:pt x="422" y="420"/>
                    <a:pt x="378" y="376"/>
                  </a:cubicBezTo>
                  <a:close/>
                </a:path>
              </a:pathLst>
            </a:custGeom>
            <a:gradFill>
              <a:gsLst>
                <a:gs pos="100000">
                  <a:srgbClr val="7CEFD8"/>
                </a:gs>
                <a:gs pos="92000">
                  <a:srgbClr val="6672E4"/>
                </a:gs>
                <a:gs pos="28000">
                  <a:srgbClr val="882BE5"/>
                </a:gs>
              </a:gsLst>
              <a:lin ang="90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 name="任意多边形(F) 16">
              <a:extLst>
                <a:ext uri="{FF2B5EF4-FFF2-40B4-BE49-F238E27FC236}">
                  <a16:creationId xmlns:a16="http://schemas.microsoft.com/office/drawing/2014/main" id="{BB8E7BA8-3BC1-4755-AE40-0C84D9216B78}"/>
                </a:ext>
              </a:extLst>
            </p:cNvPr>
            <p:cNvSpPr>
              <a:spLocks/>
            </p:cNvSpPr>
            <p:nvPr/>
          </p:nvSpPr>
          <p:spPr bwMode="auto">
            <a:xfrm>
              <a:off x="1856107" y="968477"/>
              <a:ext cx="3107685" cy="1546653"/>
            </a:xfrm>
            <a:custGeom>
              <a:avLst/>
              <a:gdLst>
                <a:gd name="T0" fmla="*/ 475 w 950"/>
                <a:gd name="T1" fmla="*/ 473 h 473"/>
                <a:gd name="T2" fmla="*/ 800 w 950"/>
                <a:gd name="T3" fmla="*/ 382 h 473"/>
                <a:gd name="T4" fmla="*/ 950 w 950"/>
                <a:gd name="T5" fmla="*/ 401 h 473"/>
                <a:gd name="T6" fmla="*/ 826 w 950"/>
                <a:gd name="T7" fmla="*/ 194 h 473"/>
                <a:gd name="T8" fmla="*/ 124 w 950"/>
                <a:gd name="T9" fmla="*/ 194 h 473"/>
                <a:gd name="T10" fmla="*/ 0 w 950"/>
                <a:gd name="T11" fmla="*/ 401 h 473"/>
                <a:gd name="T12" fmla="*/ 151 w 950"/>
                <a:gd name="T13" fmla="*/ 382 h 473"/>
                <a:gd name="T14" fmla="*/ 475 w 950"/>
                <a:gd name="T15" fmla="*/ 473 h 4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0" h="473">
                  <a:moveTo>
                    <a:pt x="475" y="473"/>
                  </a:moveTo>
                  <a:cubicBezTo>
                    <a:pt x="572" y="414"/>
                    <a:pt x="685" y="382"/>
                    <a:pt x="800" y="382"/>
                  </a:cubicBezTo>
                  <a:cubicBezTo>
                    <a:pt x="851" y="382"/>
                    <a:pt x="901" y="389"/>
                    <a:pt x="950" y="401"/>
                  </a:cubicBezTo>
                  <a:cubicBezTo>
                    <a:pt x="927" y="325"/>
                    <a:pt x="886" y="253"/>
                    <a:pt x="826" y="194"/>
                  </a:cubicBezTo>
                  <a:cubicBezTo>
                    <a:pt x="632" y="0"/>
                    <a:pt x="318" y="0"/>
                    <a:pt x="124" y="194"/>
                  </a:cubicBezTo>
                  <a:cubicBezTo>
                    <a:pt x="64" y="253"/>
                    <a:pt x="23" y="325"/>
                    <a:pt x="0" y="401"/>
                  </a:cubicBezTo>
                  <a:cubicBezTo>
                    <a:pt x="49" y="389"/>
                    <a:pt x="99" y="382"/>
                    <a:pt x="151" y="382"/>
                  </a:cubicBezTo>
                  <a:cubicBezTo>
                    <a:pt x="266" y="382"/>
                    <a:pt x="378" y="414"/>
                    <a:pt x="475" y="473"/>
                  </a:cubicBezTo>
                  <a:close/>
                </a:path>
              </a:pathLst>
            </a:custGeom>
            <a:gradFill>
              <a:gsLst>
                <a:gs pos="3000">
                  <a:srgbClr val="7CEFD8"/>
                </a:gs>
                <a:gs pos="13000">
                  <a:srgbClr val="6672E4"/>
                </a:gs>
                <a:gs pos="99000">
                  <a:srgbClr val="882BE5"/>
                </a:gs>
              </a:gsLst>
              <a:lin ang="60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 name="任意多边形(F) 17">
              <a:extLst>
                <a:ext uri="{FF2B5EF4-FFF2-40B4-BE49-F238E27FC236}">
                  <a16:creationId xmlns:a16="http://schemas.microsoft.com/office/drawing/2014/main" id="{C3B6EAAE-1C2D-46EB-A473-3B6078DC2541}"/>
                </a:ext>
              </a:extLst>
            </p:cNvPr>
            <p:cNvSpPr>
              <a:spLocks/>
            </p:cNvSpPr>
            <p:nvPr/>
          </p:nvSpPr>
          <p:spPr bwMode="auto">
            <a:xfrm>
              <a:off x="3776675" y="2968796"/>
              <a:ext cx="2319325" cy="2920728"/>
            </a:xfrm>
            <a:custGeom>
              <a:avLst/>
              <a:gdLst>
                <a:gd name="T0" fmla="*/ 511 w 709"/>
                <a:gd name="T1" fmla="*/ 0 h 893"/>
                <a:gd name="T2" fmla="*/ 331 w 709"/>
                <a:gd name="T3" fmla="*/ 376 h 893"/>
                <a:gd name="T4" fmla="*/ 183 w 709"/>
                <a:gd name="T5" fmla="*/ 485 h 893"/>
                <a:gd name="T6" fmla="*/ 0 w 709"/>
                <a:gd name="T7" fmla="*/ 845 h 893"/>
                <a:gd name="T8" fmla="*/ 213 w 709"/>
                <a:gd name="T9" fmla="*/ 893 h 893"/>
                <a:gd name="T10" fmla="*/ 709 w 709"/>
                <a:gd name="T11" fmla="*/ 397 h 893"/>
                <a:gd name="T12" fmla="*/ 511 w 709"/>
                <a:gd name="T13" fmla="*/ 0 h 893"/>
              </a:gdLst>
              <a:ahLst/>
              <a:cxnLst>
                <a:cxn ang="0">
                  <a:pos x="T0" y="T1"/>
                </a:cxn>
                <a:cxn ang="0">
                  <a:pos x="T2" y="T3"/>
                </a:cxn>
                <a:cxn ang="0">
                  <a:pos x="T4" y="T5"/>
                </a:cxn>
                <a:cxn ang="0">
                  <a:pos x="T6" y="T7"/>
                </a:cxn>
                <a:cxn ang="0">
                  <a:pos x="T8" y="T9"/>
                </a:cxn>
                <a:cxn ang="0">
                  <a:pos x="T10" y="T11"/>
                </a:cxn>
                <a:cxn ang="0">
                  <a:pos x="T12" y="T13"/>
                </a:cxn>
              </a:cxnLst>
              <a:rect l="0" t="0" r="r" b="b"/>
              <a:pathLst>
                <a:path w="709" h="893">
                  <a:moveTo>
                    <a:pt x="511" y="0"/>
                  </a:moveTo>
                  <a:cubicBezTo>
                    <a:pt x="496" y="142"/>
                    <a:pt x="433" y="273"/>
                    <a:pt x="331" y="376"/>
                  </a:cubicBezTo>
                  <a:cubicBezTo>
                    <a:pt x="287" y="420"/>
                    <a:pt x="237" y="456"/>
                    <a:pt x="183" y="485"/>
                  </a:cubicBezTo>
                  <a:cubicBezTo>
                    <a:pt x="164" y="622"/>
                    <a:pt x="100" y="748"/>
                    <a:pt x="0" y="845"/>
                  </a:cubicBezTo>
                  <a:cubicBezTo>
                    <a:pt x="65" y="876"/>
                    <a:pt x="137" y="893"/>
                    <a:pt x="213" y="893"/>
                  </a:cubicBezTo>
                  <a:cubicBezTo>
                    <a:pt x="487" y="893"/>
                    <a:pt x="709" y="671"/>
                    <a:pt x="709" y="397"/>
                  </a:cubicBezTo>
                  <a:cubicBezTo>
                    <a:pt x="709" y="234"/>
                    <a:pt x="631" y="90"/>
                    <a:pt x="511" y="0"/>
                  </a:cubicBezTo>
                  <a:close/>
                </a:path>
              </a:pathLst>
            </a:custGeom>
            <a:gradFill>
              <a:gsLst>
                <a:gs pos="100000">
                  <a:srgbClr val="7CEFD8"/>
                </a:gs>
                <a:gs pos="92000">
                  <a:srgbClr val="6672E4"/>
                </a:gs>
                <a:gs pos="28000">
                  <a:srgbClr val="882BE5"/>
                </a:gs>
              </a:gsLst>
              <a:lin ang="1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8" descr="该图像是一个显示三人互动的图标。 ">
              <a:extLst>
                <a:ext uri="{FF2B5EF4-FFF2-40B4-BE49-F238E27FC236}">
                  <a16:creationId xmlns:a16="http://schemas.microsoft.com/office/drawing/2014/main" id="{7BF3ACC0-B381-45FC-900F-55F46E5E7EFD}"/>
                </a:ext>
              </a:extLst>
            </p:cNvPr>
            <p:cNvSpPr>
              <a:spLocks/>
            </p:cNvSpPr>
            <p:nvPr/>
          </p:nvSpPr>
          <p:spPr bwMode="auto">
            <a:xfrm>
              <a:off x="2919022" y="4735092"/>
              <a:ext cx="984471" cy="758291"/>
            </a:xfrm>
            <a:custGeom>
              <a:avLst/>
              <a:gdLst>
                <a:gd name="T0" fmla="*/ 0 w 301"/>
                <a:gd name="T1" fmla="*/ 0 h 232"/>
                <a:gd name="T2" fmla="*/ 150 w 301"/>
                <a:gd name="T3" fmla="*/ 232 h 232"/>
                <a:gd name="T4" fmla="*/ 301 w 301"/>
                <a:gd name="T5" fmla="*/ 0 h 232"/>
                <a:gd name="T6" fmla="*/ 150 w 301"/>
                <a:gd name="T7" fmla="*/ 19 h 232"/>
                <a:gd name="T8" fmla="*/ 0 w 301"/>
                <a:gd name="T9" fmla="*/ 0 h 232"/>
              </a:gdLst>
              <a:ahLst/>
              <a:cxnLst>
                <a:cxn ang="0">
                  <a:pos x="T0" y="T1"/>
                </a:cxn>
                <a:cxn ang="0">
                  <a:pos x="T2" y="T3"/>
                </a:cxn>
                <a:cxn ang="0">
                  <a:pos x="T4" y="T5"/>
                </a:cxn>
                <a:cxn ang="0">
                  <a:pos x="T6" y="T7"/>
                </a:cxn>
                <a:cxn ang="0">
                  <a:pos x="T8" y="T9"/>
                </a:cxn>
              </a:cxnLst>
              <a:rect l="0" t="0" r="r" b="b"/>
              <a:pathLst>
                <a:path w="301" h="232">
                  <a:moveTo>
                    <a:pt x="0" y="0"/>
                  </a:moveTo>
                  <a:cubicBezTo>
                    <a:pt x="27" y="92"/>
                    <a:pt x="80" y="172"/>
                    <a:pt x="150" y="232"/>
                  </a:cubicBezTo>
                  <a:cubicBezTo>
                    <a:pt x="220" y="172"/>
                    <a:pt x="273" y="92"/>
                    <a:pt x="301" y="0"/>
                  </a:cubicBezTo>
                  <a:cubicBezTo>
                    <a:pt x="252" y="13"/>
                    <a:pt x="201" y="19"/>
                    <a:pt x="150" y="19"/>
                  </a:cubicBezTo>
                  <a:cubicBezTo>
                    <a:pt x="99" y="19"/>
                    <a:pt x="49" y="13"/>
                    <a:pt x="0" y="0"/>
                  </a:cubicBezTo>
                  <a:close/>
                </a:path>
              </a:pathLst>
            </a:custGeom>
            <a:gradFill>
              <a:gsLst>
                <a:gs pos="100000">
                  <a:srgbClr val="7CEFD8"/>
                </a:gs>
                <a:gs pos="42000">
                  <a:srgbClr val="6672E4"/>
                </a:gs>
                <a:gs pos="0">
                  <a:srgbClr val="882BE5"/>
                </a:gs>
              </a:gsLst>
              <a:lin ang="54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19" descr="该图像是一个图标，上面显示三个人和一个表示连接到互联网的符号。">
              <a:extLst>
                <a:ext uri="{FF2B5EF4-FFF2-40B4-BE49-F238E27FC236}">
                  <a16:creationId xmlns:a16="http://schemas.microsoft.com/office/drawing/2014/main" id="{9E41B0EC-DA27-4BF7-891C-FC6D7EF3CCFF}"/>
                </a:ext>
              </a:extLst>
            </p:cNvPr>
            <p:cNvSpPr>
              <a:spLocks/>
            </p:cNvSpPr>
            <p:nvPr/>
          </p:nvSpPr>
          <p:spPr bwMode="auto">
            <a:xfrm>
              <a:off x="3776675" y="2641947"/>
              <a:ext cx="1260332" cy="1406761"/>
            </a:xfrm>
            <a:custGeom>
              <a:avLst/>
              <a:gdLst>
                <a:gd name="T0" fmla="*/ 239 w 385"/>
                <a:gd name="T1" fmla="*/ 384 h 430"/>
                <a:gd name="T2" fmla="*/ 385 w 385"/>
                <a:gd name="T3" fmla="*/ 31 h 430"/>
                <a:gd name="T4" fmla="*/ 213 w 385"/>
                <a:gd name="T5" fmla="*/ 0 h 430"/>
                <a:gd name="T6" fmla="*/ 0 w 385"/>
                <a:gd name="T7" fmla="*/ 48 h 430"/>
                <a:gd name="T8" fmla="*/ 186 w 385"/>
                <a:gd name="T9" fmla="*/ 430 h 430"/>
                <a:gd name="T10" fmla="*/ 239 w 385"/>
                <a:gd name="T11" fmla="*/ 384 h 430"/>
              </a:gdLst>
              <a:ahLst/>
              <a:cxnLst>
                <a:cxn ang="0">
                  <a:pos x="T0" y="T1"/>
                </a:cxn>
                <a:cxn ang="0">
                  <a:pos x="T2" y="T3"/>
                </a:cxn>
                <a:cxn ang="0">
                  <a:pos x="T4" y="T5"/>
                </a:cxn>
                <a:cxn ang="0">
                  <a:pos x="T6" y="T7"/>
                </a:cxn>
                <a:cxn ang="0">
                  <a:pos x="T8" y="T9"/>
                </a:cxn>
                <a:cxn ang="0">
                  <a:pos x="T10" y="T11"/>
                </a:cxn>
              </a:cxnLst>
              <a:rect l="0" t="0" r="r" b="b"/>
              <a:pathLst>
                <a:path w="385" h="430">
                  <a:moveTo>
                    <a:pt x="239" y="384"/>
                  </a:moveTo>
                  <a:cubicBezTo>
                    <a:pt x="337" y="286"/>
                    <a:pt x="385" y="159"/>
                    <a:pt x="385" y="31"/>
                  </a:cubicBezTo>
                  <a:cubicBezTo>
                    <a:pt x="331" y="11"/>
                    <a:pt x="273" y="0"/>
                    <a:pt x="213" y="0"/>
                  </a:cubicBezTo>
                  <a:cubicBezTo>
                    <a:pt x="137" y="0"/>
                    <a:pt x="65" y="17"/>
                    <a:pt x="0" y="48"/>
                  </a:cubicBezTo>
                  <a:cubicBezTo>
                    <a:pt x="105" y="150"/>
                    <a:pt x="171" y="285"/>
                    <a:pt x="186" y="430"/>
                  </a:cubicBezTo>
                  <a:cubicBezTo>
                    <a:pt x="205" y="416"/>
                    <a:pt x="222" y="400"/>
                    <a:pt x="239" y="384"/>
                  </a:cubicBezTo>
                  <a:close/>
                </a:path>
              </a:pathLst>
            </a:custGeom>
            <a:gradFill>
              <a:gsLst>
                <a:gs pos="0">
                  <a:srgbClr val="7CEFD8"/>
                </a:gs>
                <a:gs pos="71000">
                  <a:srgbClr val="6672E4"/>
                </a:gs>
                <a:gs pos="100000">
                  <a:srgbClr val="882BE5"/>
                </a:gs>
              </a:gsLst>
              <a:lin ang="5400000" scaled="1"/>
            </a:gradFill>
            <a:ln w="12700" cap="flat">
              <a:noFill/>
              <a:prstDash val="solid"/>
              <a:miter lim="800000"/>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 name="任意多边形(F) 20" descr="该图像是一个图标，上面显示了三个人和一个地球。">
              <a:extLst>
                <a:ext uri="{FF2B5EF4-FFF2-40B4-BE49-F238E27FC236}">
                  <a16:creationId xmlns:a16="http://schemas.microsoft.com/office/drawing/2014/main" id="{BDEE62C1-79C7-4BD6-99A1-2466D37A5EB4}"/>
                </a:ext>
              </a:extLst>
            </p:cNvPr>
            <p:cNvSpPr>
              <a:spLocks/>
            </p:cNvSpPr>
            <p:nvPr/>
          </p:nvSpPr>
          <p:spPr bwMode="auto">
            <a:xfrm>
              <a:off x="1784200" y="2641947"/>
              <a:ext cx="1259024" cy="1402839"/>
            </a:xfrm>
            <a:custGeom>
              <a:avLst/>
              <a:gdLst>
                <a:gd name="T0" fmla="*/ 173 w 385"/>
                <a:gd name="T1" fmla="*/ 0 h 429"/>
                <a:gd name="T2" fmla="*/ 1 w 385"/>
                <a:gd name="T3" fmla="*/ 31 h 429"/>
                <a:gd name="T4" fmla="*/ 146 w 385"/>
                <a:gd name="T5" fmla="*/ 384 h 429"/>
                <a:gd name="T6" fmla="*/ 199 w 385"/>
                <a:gd name="T7" fmla="*/ 429 h 429"/>
                <a:gd name="T8" fmla="*/ 385 w 385"/>
                <a:gd name="T9" fmla="*/ 48 h 429"/>
                <a:gd name="T10" fmla="*/ 173 w 385"/>
                <a:gd name="T11" fmla="*/ 0 h 429"/>
              </a:gdLst>
              <a:ahLst/>
              <a:cxnLst>
                <a:cxn ang="0">
                  <a:pos x="T0" y="T1"/>
                </a:cxn>
                <a:cxn ang="0">
                  <a:pos x="T2" y="T3"/>
                </a:cxn>
                <a:cxn ang="0">
                  <a:pos x="T4" y="T5"/>
                </a:cxn>
                <a:cxn ang="0">
                  <a:pos x="T6" y="T7"/>
                </a:cxn>
                <a:cxn ang="0">
                  <a:pos x="T8" y="T9"/>
                </a:cxn>
                <a:cxn ang="0">
                  <a:pos x="T10" y="T11"/>
                </a:cxn>
              </a:cxnLst>
              <a:rect l="0" t="0" r="r" b="b"/>
              <a:pathLst>
                <a:path w="385" h="429">
                  <a:moveTo>
                    <a:pt x="173" y="0"/>
                  </a:moveTo>
                  <a:cubicBezTo>
                    <a:pt x="112" y="0"/>
                    <a:pt x="54" y="11"/>
                    <a:pt x="1" y="31"/>
                  </a:cubicBezTo>
                  <a:cubicBezTo>
                    <a:pt x="0" y="159"/>
                    <a:pt x="49" y="286"/>
                    <a:pt x="146" y="384"/>
                  </a:cubicBezTo>
                  <a:cubicBezTo>
                    <a:pt x="163" y="400"/>
                    <a:pt x="181" y="416"/>
                    <a:pt x="199" y="429"/>
                  </a:cubicBezTo>
                  <a:cubicBezTo>
                    <a:pt x="215" y="285"/>
                    <a:pt x="280" y="150"/>
                    <a:pt x="385" y="48"/>
                  </a:cubicBezTo>
                  <a:cubicBezTo>
                    <a:pt x="320" y="17"/>
                    <a:pt x="249" y="0"/>
                    <a:pt x="173" y="0"/>
                  </a:cubicBezTo>
                  <a:close/>
                </a:path>
              </a:pathLst>
            </a:custGeom>
            <a:gradFill>
              <a:gsLst>
                <a:gs pos="0">
                  <a:srgbClr val="7CEFD8"/>
                </a:gs>
                <a:gs pos="71000">
                  <a:srgbClr val="6672E4"/>
                </a:gs>
                <a:gs pos="100000">
                  <a:srgbClr val="882BE5"/>
                </a:gs>
              </a:gsLst>
              <a:lin ang="5400000" scaled="1"/>
            </a:gradFill>
            <a:ln w="12700" cap="flat">
              <a:noFill/>
              <a:prstDash val="solid"/>
              <a:miter lim="800000"/>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 name="任意多边形(F) 21" descr="该图像是一个显示四人互动的图标。 ">
              <a:extLst>
                <a:ext uri="{FF2B5EF4-FFF2-40B4-BE49-F238E27FC236}">
                  <a16:creationId xmlns:a16="http://schemas.microsoft.com/office/drawing/2014/main" id="{C8436027-C518-481B-BDB7-763A96442B5F}"/>
                </a:ext>
              </a:extLst>
            </p:cNvPr>
            <p:cNvSpPr>
              <a:spLocks/>
            </p:cNvSpPr>
            <p:nvPr/>
          </p:nvSpPr>
          <p:spPr bwMode="auto">
            <a:xfrm>
              <a:off x="2847115" y="3038089"/>
              <a:ext cx="1125670" cy="1333546"/>
            </a:xfrm>
            <a:custGeom>
              <a:avLst/>
              <a:gdLst>
                <a:gd name="T0" fmla="*/ 344 w 344"/>
                <a:gd name="T1" fmla="*/ 376 h 408"/>
                <a:gd name="T2" fmla="*/ 344 w 344"/>
                <a:gd name="T3" fmla="*/ 377 h 408"/>
                <a:gd name="T4" fmla="*/ 323 w 344"/>
                <a:gd name="T5" fmla="*/ 385 h 408"/>
                <a:gd name="T6" fmla="*/ 282 w 344"/>
                <a:gd name="T7" fmla="*/ 396 h 408"/>
                <a:gd name="T8" fmla="*/ 277 w 344"/>
                <a:gd name="T9" fmla="*/ 397 h 408"/>
                <a:gd name="T10" fmla="*/ 218 w 344"/>
                <a:gd name="T11" fmla="*/ 406 h 408"/>
                <a:gd name="T12" fmla="*/ 217 w 344"/>
                <a:gd name="T13" fmla="*/ 406 h 408"/>
                <a:gd name="T14" fmla="*/ 214 w 344"/>
                <a:gd name="T15" fmla="*/ 406 h 408"/>
                <a:gd name="T16" fmla="*/ 172 w 344"/>
                <a:gd name="T17" fmla="*/ 408 h 408"/>
                <a:gd name="T18" fmla="*/ 128 w 344"/>
                <a:gd name="T19" fmla="*/ 406 h 408"/>
                <a:gd name="T20" fmla="*/ 127 w 344"/>
                <a:gd name="T21" fmla="*/ 406 h 408"/>
                <a:gd name="T22" fmla="*/ 64 w 344"/>
                <a:gd name="T23" fmla="*/ 396 h 408"/>
                <a:gd name="T24" fmla="*/ 62 w 344"/>
                <a:gd name="T25" fmla="*/ 396 h 408"/>
                <a:gd name="T26" fmla="*/ 0 w 344"/>
                <a:gd name="T27" fmla="*/ 377 h 408"/>
                <a:gd name="T28" fmla="*/ 0 w 344"/>
                <a:gd name="T29" fmla="*/ 376 h 408"/>
                <a:gd name="T30" fmla="*/ 4 w 344"/>
                <a:gd name="T31" fmla="*/ 313 h 408"/>
                <a:gd name="T32" fmla="*/ 17 w 344"/>
                <a:gd name="T33" fmla="*/ 249 h 408"/>
                <a:gd name="T34" fmla="*/ 86 w 344"/>
                <a:gd name="T35" fmla="*/ 97 h 408"/>
                <a:gd name="T36" fmla="*/ 126 w 344"/>
                <a:gd name="T37" fmla="*/ 46 h 408"/>
                <a:gd name="T38" fmla="*/ 172 w 344"/>
                <a:gd name="T39" fmla="*/ 0 h 408"/>
                <a:gd name="T40" fmla="*/ 218 w 344"/>
                <a:gd name="T41" fmla="*/ 46 h 408"/>
                <a:gd name="T42" fmla="*/ 258 w 344"/>
                <a:gd name="T43" fmla="*/ 97 h 408"/>
                <a:gd name="T44" fmla="*/ 327 w 344"/>
                <a:gd name="T45" fmla="*/ 249 h 408"/>
                <a:gd name="T46" fmla="*/ 340 w 344"/>
                <a:gd name="T47" fmla="*/ 313 h 408"/>
                <a:gd name="T48" fmla="*/ 344 w 344"/>
                <a:gd name="T49" fmla="*/ 376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4" h="408">
                  <a:moveTo>
                    <a:pt x="344" y="376"/>
                  </a:moveTo>
                  <a:cubicBezTo>
                    <a:pt x="344" y="377"/>
                    <a:pt x="344" y="377"/>
                    <a:pt x="344" y="377"/>
                  </a:cubicBezTo>
                  <a:cubicBezTo>
                    <a:pt x="337" y="380"/>
                    <a:pt x="330" y="382"/>
                    <a:pt x="323" y="385"/>
                  </a:cubicBezTo>
                  <a:cubicBezTo>
                    <a:pt x="309" y="389"/>
                    <a:pt x="296" y="393"/>
                    <a:pt x="282" y="396"/>
                  </a:cubicBezTo>
                  <a:cubicBezTo>
                    <a:pt x="280" y="396"/>
                    <a:pt x="279" y="396"/>
                    <a:pt x="277" y="397"/>
                  </a:cubicBezTo>
                  <a:cubicBezTo>
                    <a:pt x="258" y="401"/>
                    <a:pt x="238" y="404"/>
                    <a:pt x="218" y="406"/>
                  </a:cubicBezTo>
                  <a:cubicBezTo>
                    <a:pt x="217" y="406"/>
                    <a:pt x="217" y="406"/>
                    <a:pt x="217" y="406"/>
                  </a:cubicBezTo>
                  <a:cubicBezTo>
                    <a:pt x="216" y="406"/>
                    <a:pt x="215" y="406"/>
                    <a:pt x="214" y="406"/>
                  </a:cubicBezTo>
                  <a:cubicBezTo>
                    <a:pt x="200" y="407"/>
                    <a:pt x="186" y="408"/>
                    <a:pt x="172" y="408"/>
                  </a:cubicBezTo>
                  <a:cubicBezTo>
                    <a:pt x="158" y="408"/>
                    <a:pt x="143" y="407"/>
                    <a:pt x="128" y="406"/>
                  </a:cubicBezTo>
                  <a:cubicBezTo>
                    <a:pt x="128" y="406"/>
                    <a:pt x="127" y="406"/>
                    <a:pt x="127" y="406"/>
                  </a:cubicBezTo>
                  <a:cubicBezTo>
                    <a:pt x="106" y="404"/>
                    <a:pt x="85" y="401"/>
                    <a:pt x="64" y="396"/>
                  </a:cubicBezTo>
                  <a:cubicBezTo>
                    <a:pt x="63" y="396"/>
                    <a:pt x="63" y="396"/>
                    <a:pt x="62" y="396"/>
                  </a:cubicBezTo>
                  <a:cubicBezTo>
                    <a:pt x="41" y="391"/>
                    <a:pt x="21" y="385"/>
                    <a:pt x="0" y="377"/>
                  </a:cubicBezTo>
                  <a:cubicBezTo>
                    <a:pt x="0" y="376"/>
                    <a:pt x="0" y="376"/>
                    <a:pt x="0" y="376"/>
                  </a:cubicBezTo>
                  <a:cubicBezTo>
                    <a:pt x="0" y="354"/>
                    <a:pt x="2" y="333"/>
                    <a:pt x="4" y="313"/>
                  </a:cubicBezTo>
                  <a:cubicBezTo>
                    <a:pt x="7" y="291"/>
                    <a:pt x="11" y="270"/>
                    <a:pt x="17" y="249"/>
                  </a:cubicBezTo>
                  <a:cubicBezTo>
                    <a:pt x="31" y="194"/>
                    <a:pt x="55" y="143"/>
                    <a:pt x="86" y="97"/>
                  </a:cubicBezTo>
                  <a:cubicBezTo>
                    <a:pt x="98" y="79"/>
                    <a:pt x="112" y="62"/>
                    <a:pt x="126" y="46"/>
                  </a:cubicBezTo>
                  <a:cubicBezTo>
                    <a:pt x="140" y="29"/>
                    <a:pt x="156" y="14"/>
                    <a:pt x="172" y="0"/>
                  </a:cubicBezTo>
                  <a:cubicBezTo>
                    <a:pt x="188" y="14"/>
                    <a:pt x="204" y="29"/>
                    <a:pt x="218" y="46"/>
                  </a:cubicBezTo>
                  <a:cubicBezTo>
                    <a:pt x="233" y="62"/>
                    <a:pt x="246" y="79"/>
                    <a:pt x="258" y="97"/>
                  </a:cubicBezTo>
                  <a:cubicBezTo>
                    <a:pt x="289" y="143"/>
                    <a:pt x="313" y="194"/>
                    <a:pt x="327" y="249"/>
                  </a:cubicBezTo>
                  <a:cubicBezTo>
                    <a:pt x="333" y="270"/>
                    <a:pt x="337" y="291"/>
                    <a:pt x="340" y="313"/>
                  </a:cubicBezTo>
                  <a:cubicBezTo>
                    <a:pt x="343" y="333"/>
                    <a:pt x="344" y="354"/>
                    <a:pt x="344" y="376"/>
                  </a:cubicBezTo>
                  <a:close/>
                </a:path>
              </a:pathLst>
            </a:custGeom>
            <a:gradFill>
              <a:gsLst>
                <a:gs pos="0">
                  <a:srgbClr val="7CEFD8"/>
                </a:gs>
                <a:gs pos="71000">
                  <a:srgbClr val="6672E4"/>
                </a:gs>
                <a:gs pos="100000">
                  <a:srgbClr val="882BE5"/>
                </a:gs>
              </a:gsLst>
              <a:lin ang="5400000" scaled="1"/>
            </a:gradFill>
            <a:ln w="12700" cap="flat">
              <a:noFill/>
              <a:prstDash val="solid"/>
              <a:miter lim="800000"/>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4" name="文本框 23">
              <a:extLst>
                <a:ext uri="{FF2B5EF4-FFF2-40B4-BE49-F238E27FC236}">
                  <a16:creationId xmlns:a16="http://schemas.microsoft.com/office/drawing/2014/main" id="{76037B9F-F7D4-490B-B8D1-723E759320EF}"/>
                </a:ext>
              </a:extLst>
            </p:cNvPr>
            <p:cNvSpPr txBox="1"/>
            <p:nvPr/>
          </p:nvSpPr>
          <p:spPr>
            <a:xfrm>
              <a:off x="3147439" y="4007044"/>
              <a:ext cx="495302" cy="246221"/>
            </a:xfrm>
            <a:prstGeom prst="rect">
              <a:avLst/>
            </a:prstGeom>
            <a:noFill/>
          </p:spPr>
          <p:txBody>
            <a:bodyPr wrap="square" lIns="0" tIns="0" rIns="0" bIns="0" rtlCol="0">
              <a:spAutoFit/>
            </a:bodyPr>
            <a:lstStyle/>
            <a:p>
              <a:pPr algn="ctr" rtl="0"/>
              <a:r>
                <a:rPr lang="zh-CN" altLang="en-US" sz="1600" dirty="0">
                  <a:solidFill>
                    <a:schemeClr val="bg1"/>
                  </a:solidFill>
                  <a:latin typeface="Microsoft YaHei UI" panose="020B0503020204020204" pitchFamily="34" charset="-122"/>
                  <a:ea typeface="Microsoft YaHei UI" panose="020B0503020204020204" pitchFamily="34" charset="-122"/>
                </a:rPr>
                <a:t>项目</a:t>
              </a:r>
            </a:p>
          </p:txBody>
        </p:sp>
        <p:grpSp>
          <p:nvGrpSpPr>
            <p:cNvPr id="90" name="组 89">
              <a:extLst>
                <a:ext uri="{FF2B5EF4-FFF2-40B4-BE49-F238E27FC236}">
                  <a16:creationId xmlns:a16="http://schemas.microsoft.com/office/drawing/2014/main" id="{732C0092-A5BE-4296-9B7E-73CA9D6A0C92}"/>
                </a:ext>
              </a:extLst>
            </p:cNvPr>
            <p:cNvGrpSpPr/>
            <p:nvPr/>
          </p:nvGrpSpPr>
          <p:grpSpPr>
            <a:xfrm>
              <a:off x="3260907" y="3450123"/>
              <a:ext cx="330200" cy="346075"/>
              <a:chOff x="2686050" y="2895601"/>
              <a:chExt cx="330200" cy="346075"/>
            </a:xfrm>
          </p:grpSpPr>
          <p:sp>
            <p:nvSpPr>
              <p:cNvPr id="91" name="椭圆形 309">
                <a:extLst>
                  <a:ext uri="{FF2B5EF4-FFF2-40B4-BE49-F238E27FC236}">
                    <a16:creationId xmlns:a16="http://schemas.microsoft.com/office/drawing/2014/main" id="{322943C5-DF07-4D19-80BE-A092E8DCDBC1}"/>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2" name="任意多边形(F) 310">
                <a:extLst>
                  <a:ext uri="{FF2B5EF4-FFF2-40B4-BE49-F238E27FC236}">
                    <a16:creationId xmlns:a16="http://schemas.microsoft.com/office/drawing/2014/main" id="{AD6217C9-47FE-4784-97F3-BB1CEF6B0683}"/>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3" name="椭圆形 311">
                <a:extLst>
                  <a:ext uri="{FF2B5EF4-FFF2-40B4-BE49-F238E27FC236}">
                    <a16:creationId xmlns:a16="http://schemas.microsoft.com/office/drawing/2014/main" id="{145614E0-2CF6-4018-A29C-347103CC19DE}"/>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4" name="任意多边形(F) 312">
                <a:extLst>
                  <a:ext uri="{FF2B5EF4-FFF2-40B4-BE49-F238E27FC236}">
                    <a16:creationId xmlns:a16="http://schemas.microsoft.com/office/drawing/2014/main" id="{C15930DF-7C04-43B8-94F3-9A62A91A334C}"/>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5" name="椭圆形 313">
                <a:extLst>
                  <a:ext uri="{FF2B5EF4-FFF2-40B4-BE49-F238E27FC236}">
                    <a16:creationId xmlns:a16="http://schemas.microsoft.com/office/drawing/2014/main" id="{C37FB908-4B07-487A-8AE5-2C93E1AF86B4}"/>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6" name="任意多边形(F) 314">
                <a:extLst>
                  <a:ext uri="{FF2B5EF4-FFF2-40B4-BE49-F238E27FC236}">
                    <a16:creationId xmlns:a16="http://schemas.microsoft.com/office/drawing/2014/main" id="{B3C647A5-00EF-45D7-A795-5CC541EFF1F9}"/>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7" name="椭圆形 315">
                <a:extLst>
                  <a:ext uri="{FF2B5EF4-FFF2-40B4-BE49-F238E27FC236}">
                    <a16:creationId xmlns:a16="http://schemas.microsoft.com/office/drawing/2014/main" id="{8E007759-5FF7-4D0A-A475-0EAD05E962C7}"/>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8" name="任意多边形(F) 316">
                <a:extLst>
                  <a:ext uri="{FF2B5EF4-FFF2-40B4-BE49-F238E27FC236}">
                    <a16:creationId xmlns:a16="http://schemas.microsoft.com/office/drawing/2014/main" id="{42BF9E91-C3D1-479E-A251-AD54A926B6D3}"/>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9" name="椭圆形 317">
                <a:extLst>
                  <a:ext uri="{FF2B5EF4-FFF2-40B4-BE49-F238E27FC236}">
                    <a16:creationId xmlns:a16="http://schemas.microsoft.com/office/drawing/2014/main" id="{FE52E745-A552-4F06-9535-C6C622D93F35}"/>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00" name="任意多边形(F) 318">
                <a:extLst>
                  <a:ext uri="{FF2B5EF4-FFF2-40B4-BE49-F238E27FC236}">
                    <a16:creationId xmlns:a16="http://schemas.microsoft.com/office/drawing/2014/main" id="{A9F3F5BA-CD89-43EF-82A6-14201A89D8AC}"/>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01" name="任意多边形(F) 319">
                <a:extLst>
                  <a:ext uri="{FF2B5EF4-FFF2-40B4-BE49-F238E27FC236}">
                    <a16:creationId xmlns:a16="http://schemas.microsoft.com/office/drawing/2014/main" id="{0C1B8AEB-E335-4D8B-8846-5975E8B3D487}"/>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02" name="线 320">
                <a:extLst>
                  <a:ext uri="{FF2B5EF4-FFF2-40B4-BE49-F238E27FC236}">
                    <a16:creationId xmlns:a16="http://schemas.microsoft.com/office/drawing/2014/main" id="{625F2B4F-F75B-4093-862F-865FC16ABC82}"/>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nvGrpSpPr>
            <p:cNvPr id="73" name="组 72">
              <a:extLst>
                <a:ext uri="{FF2B5EF4-FFF2-40B4-BE49-F238E27FC236}">
                  <a16:creationId xmlns:a16="http://schemas.microsoft.com/office/drawing/2014/main" id="{B1E38458-8F3E-4314-9FA8-DC2B0EBB7E33}"/>
                </a:ext>
              </a:extLst>
            </p:cNvPr>
            <p:cNvGrpSpPr/>
            <p:nvPr/>
          </p:nvGrpSpPr>
          <p:grpSpPr>
            <a:xfrm>
              <a:off x="3211694" y="4933877"/>
              <a:ext cx="346075" cy="346075"/>
              <a:chOff x="3398838" y="2895601"/>
              <a:chExt cx="346075" cy="346075"/>
            </a:xfrm>
          </p:grpSpPr>
          <p:sp>
            <p:nvSpPr>
              <p:cNvPr id="75" name="任意多边形(F) 49">
                <a:extLst>
                  <a:ext uri="{FF2B5EF4-FFF2-40B4-BE49-F238E27FC236}">
                    <a16:creationId xmlns:a16="http://schemas.microsoft.com/office/drawing/2014/main" id="{52F6AE15-148B-4DD3-9B33-E89085198CA5}"/>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6" name="任意多边形(F) 50">
                <a:extLst>
                  <a:ext uri="{FF2B5EF4-FFF2-40B4-BE49-F238E27FC236}">
                    <a16:creationId xmlns:a16="http://schemas.microsoft.com/office/drawing/2014/main" id="{B7DF1EA3-5709-492C-BABE-F390B608BAC1}"/>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7" name="椭圆形 51">
                <a:extLst>
                  <a:ext uri="{FF2B5EF4-FFF2-40B4-BE49-F238E27FC236}">
                    <a16:creationId xmlns:a16="http://schemas.microsoft.com/office/drawing/2014/main" id="{964C8E4A-6689-4008-A522-91B998379766}"/>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8" name="任意多边形(F) 52">
                <a:extLst>
                  <a:ext uri="{FF2B5EF4-FFF2-40B4-BE49-F238E27FC236}">
                    <a16:creationId xmlns:a16="http://schemas.microsoft.com/office/drawing/2014/main" id="{DA8DEA77-BD29-4118-B9AB-E053B3495E6E}"/>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9" name="任意多边形(F) 53">
                <a:extLst>
                  <a:ext uri="{FF2B5EF4-FFF2-40B4-BE49-F238E27FC236}">
                    <a16:creationId xmlns:a16="http://schemas.microsoft.com/office/drawing/2014/main" id="{7758711F-A5C0-4C30-A3B1-91B546014B22}"/>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0" name="任意多边形(F) 54">
                <a:extLst>
                  <a:ext uri="{FF2B5EF4-FFF2-40B4-BE49-F238E27FC236}">
                    <a16:creationId xmlns:a16="http://schemas.microsoft.com/office/drawing/2014/main" id="{A575C4B8-CC49-4D59-BC4B-A13D8D97AF1D}"/>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1" name="椭圆形 55">
                <a:extLst>
                  <a:ext uri="{FF2B5EF4-FFF2-40B4-BE49-F238E27FC236}">
                    <a16:creationId xmlns:a16="http://schemas.microsoft.com/office/drawing/2014/main" id="{EE9FF2CA-A0D9-41EF-8A6D-06571B57B1E9}"/>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2" name="任意多边形(F) 56">
                <a:extLst>
                  <a:ext uri="{FF2B5EF4-FFF2-40B4-BE49-F238E27FC236}">
                    <a16:creationId xmlns:a16="http://schemas.microsoft.com/office/drawing/2014/main" id="{74276568-12D5-4791-8AAE-E71301B357CA}"/>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3" name="任意多边形(F) 57">
                <a:extLst>
                  <a:ext uri="{FF2B5EF4-FFF2-40B4-BE49-F238E27FC236}">
                    <a16:creationId xmlns:a16="http://schemas.microsoft.com/office/drawing/2014/main" id="{36893D6E-C781-44C6-B4DB-BF8FDD3B4DB8}"/>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4" name="任意多边形(F) 58">
                <a:extLst>
                  <a:ext uri="{FF2B5EF4-FFF2-40B4-BE49-F238E27FC236}">
                    <a16:creationId xmlns:a16="http://schemas.microsoft.com/office/drawing/2014/main" id="{E40B690B-BA0B-4EEC-A0CF-7DA3B2E43E8E}"/>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5" name="椭圆形 59">
                <a:extLst>
                  <a:ext uri="{FF2B5EF4-FFF2-40B4-BE49-F238E27FC236}">
                    <a16:creationId xmlns:a16="http://schemas.microsoft.com/office/drawing/2014/main" id="{971E19C9-854B-41E7-A5D7-36AE58BA61FC}"/>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6" name="任意多边形(F) 60">
                <a:extLst>
                  <a:ext uri="{FF2B5EF4-FFF2-40B4-BE49-F238E27FC236}">
                    <a16:creationId xmlns:a16="http://schemas.microsoft.com/office/drawing/2014/main" id="{DE348461-111F-4014-A8A3-F56B07127374}"/>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7" name="线条​​ 61">
                <a:extLst>
                  <a:ext uri="{FF2B5EF4-FFF2-40B4-BE49-F238E27FC236}">
                    <a16:creationId xmlns:a16="http://schemas.microsoft.com/office/drawing/2014/main" id="{22CD114E-A6F0-4722-A4EE-4C318C1DC5BA}"/>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8" name="线条 62">
                <a:extLst>
                  <a:ext uri="{FF2B5EF4-FFF2-40B4-BE49-F238E27FC236}">
                    <a16:creationId xmlns:a16="http://schemas.microsoft.com/office/drawing/2014/main" id="{F7E3A019-70E0-420D-BBF5-DAE0B933DE1E}"/>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nvGrpSpPr>
            <p:cNvPr id="62" name="组 61">
              <a:extLst>
                <a:ext uri="{FF2B5EF4-FFF2-40B4-BE49-F238E27FC236}">
                  <a16:creationId xmlns:a16="http://schemas.microsoft.com/office/drawing/2014/main" id="{18E10038-0AE7-4F94-99B0-CEA210C9535B}"/>
                </a:ext>
              </a:extLst>
            </p:cNvPr>
            <p:cNvGrpSpPr/>
            <p:nvPr/>
          </p:nvGrpSpPr>
          <p:grpSpPr>
            <a:xfrm>
              <a:off x="4359934" y="2904941"/>
              <a:ext cx="330200" cy="315913"/>
              <a:chOff x="4127500" y="2909888"/>
              <a:chExt cx="330200" cy="315913"/>
            </a:xfrm>
          </p:grpSpPr>
          <p:sp>
            <p:nvSpPr>
              <p:cNvPr id="64" name="椭圆形 268">
                <a:extLst>
                  <a:ext uri="{FF2B5EF4-FFF2-40B4-BE49-F238E27FC236}">
                    <a16:creationId xmlns:a16="http://schemas.microsoft.com/office/drawing/2014/main" id="{F7A8EBC1-9006-4CB5-A698-1D1D62E0DBEA}"/>
                  </a:ext>
                </a:extLst>
              </p:cNvPr>
              <p:cNvSpPr>
                <a:spLocks noChangeArrowheads="1"/>
              </p:cNvSpPr>
              <p:nvPr/>
            </p:nvSpPr>
            <p:spPr bwMode="auto">
              <a:xfrm>
                <a:off x="4149725" y="3060701"/>
                <a:ext cx="76200"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5" name="任意多边形(F) 269">
                <a:extLst>
                  <a:ext uri="{FF2B5EF4-FFF2-40B4-BE49-F238E27FC236}">
                    <a16:creationId xmlns:a16="http://schemas.microsoft.com/office/drawing/2014/main" id="{0CBCD43D-AE92-41F5-9C2B-B4B3FE6FFC2B}"/>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6" name="椭圆形 270">
                <a:extLst>
                  <a:ext uri="{FF2B5EF4-FFF2-40B4-BE49-F238E27FC236}">
                    <a16:creationId xmlns:a16="http://schemas.microsoft.com/office/drawing/2014/main" id="{282262E1-7304-47F8-ADFC-CA07C9ADF544}"/>
                  </a:ext>
                </a:extLst>
              </p:cNvPr>
              <p:cNvSpPr>
                <a:spLocks noChangeArrowheads="1"/>
              </p:cNvSpPr>
              <p:nvPr/>
            </p:nvSpPr>
            <p:spPr bwMode="auto">
              <a:xfrm>
                <a:off x="4360863" y="3060701"/>
                <a:ext cx="74613"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7" name="任意多边形(F) 271">
                <a:extLst>
                  <a:ext uri="{FF2B5EF4-FFF2-40B4-BE49-F238E27FC236}">
                    <a16:creationId xmlns:a16="http://schemas.microsoft.com/office/drawing/2014/main" id="{61422BB8-6120-4583-B04B-D675BF21968F}"/>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8" name="椭圆形 272">
                <a:extLst>
                  <a:ext uri="{FF2B5EF4-FFF2-40B4-BE49-F238E27FC236}">
                    <a16:creationId xmlns:a16="http://schemas.microsoft.com/office/drawing/2014/main" id="{921647A8-2EB5-4C08-8422-414742FE7757}"/>
                  </a:ext>
                </a:extLst>
              </p:cNvPr>
              <p:cNvSpPr>
                <a:spLocks noChangeArrowheads="1"/>
              </p:cNvSpPr>
              <p:nvPr/>
            </p:nvSpPr>
            <p:spPr bwMode="auto">
              <a:xfrm>
                <a:off x="4240213" y="3030538"/>
                <a:ext cx="104775" cy="1095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9" name="任意多边形(F) 273">
                <a:extLst>
                  <a:ext uri="{FF2B5EF4-FFF2-40B4-BE49-F238E27FC236}">
                    <a16:creationId xmlns:a16="http://schemas.microsoft.com/office/drawing/2014/main" id="{453B206B-E6FA-440E-8267-6B4EF680427A}"/>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0" name="任意多边形(F) 274">
                <a:extLst>
                  <a:ext uri="{FF2B5EF4-FFF2-40B4-BE49-F238E27FC236}">
                    <a16:creationId xmlns:a16="http://schemas.microsoft.com/office/drawing/2014/main" id="{41B368DF-58C1-48A8-8E16-E3B4645A1BD8}"/>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1" name="任意多边形(F) 275">
                <a:extLst>
                  <a:ext uri="{FF2B5EF4-FFF2-40B4-BE49-F238E27FC236}">
                    <a16:creationId xmlns:a16="http://schemas.microsoft.com/office/drawing/2014/main" id="{75651205-4A53-463F-A685-DE5C8BC6BD7D}"/>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2" name="任意多边形(F) 276">
                <a:extLst>
                  <a:ext uri="{FF2B5EF4-FFF2-40B4-BE49-F238E27FC236}">
                    <a16:creationId xmlns:a16="http://schemas.microsoft.com/office/drawing/2014/main" id="{83B67D48-AF94-4FED-959B-C51A15982CF5}"/>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63" name="长方形 62" descr="该图像显示三个重叠的圆圈。   ">
              <a:extLst>
                <a:ext uri="{FF2B5EF4-FFF2-40B4-BE49-F238E27FC236}">
                  <a16:creationId xmlns:a16="http://schemas.microsoft.com/office/drawing/2014/main" id="{84BAF14B-A443-42DB-8BF6-893FAE5CCE6F}"/>
                </a:ext>
              </a:extLst>
            </p:cNvPr>
            <p:cNvSpPr/>
            <p:nvPr/>
          </p:nvSpPr>
          <p:spPr>
            <a:xfrm>
              <a:off x="4469472" y="4568920"/>
              <a:ext cx="1455894" cy="246221"/>
            </a:xfrm>
            <a:prstGeom prst="rect">
              <a:avLst/>
            </a:prstGeom>
          </p:spPr>
          <p:txBody>
            <a:bodyPr wrap="square" lIns="0" tIns="0" rIns="0" bIns="0" rtlCol="0">
              <a:spAutoFit/>
            </a:bodyPr>
            <a:lstStyle/>
            <a:p>
              <a:pPr algn="ctr" rtl="0"/>
              <a:r>
                <a:rPr lang="zh-CN" altLang="en-US"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后端服务器人员</a:t>
              </a:r>
            </a:p>
          </p:txBody>
        </p:sp>
        <p:grpSp>
          <p:nvGrpSpPr>
            <p:cNvPr id="50" name="组 49">
              <a:extLst>
                <a:ext uri="{FF2B5EF4-FFF2-40B4-BE49-F238E27FC236}">
                  <a16:creationId xmlns:a16="http://schemas.microsoft.com/office/drawing/2014/main" id="{EF6CD563-9511-4250-BCB0-1FBFAAE1289C}"/>
                </a:ext>
              </a:extLst>
            </p:cNvPr>
            <p:cNvGrpSpPr/>
            <p:nvPr/>
          </p:nvGrpSpPr>
          <p:grpSpPr>
            <a:xfrm>
              <a:off x="2177290" y="2874779"/>
              <a:ext cx="344488" cy="346075"/>
              <a:chOff x="4841875" y="2895601"/>
              <a:chExt cx="344488" cy="346075"/>
            </a:xfrm>
          </p:grpSpPr>
          <p:sp>
            <p:nvSpPr>
              <p:cNvPr id="52" name="任意多边形(F) 258">
                <a:extLst>
                  <a:ext uri="{FF2B5EF4-FFF2-40B4-BE49-F238E27FC236}">
                    <a16:creationId xmlns:a16="http://schemas.microsoft.com/office/drawing/2014/main" id="{7B269D94-9FED-4F93-A218-57CD14D4F9C1}"/>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3" name="任意多边形 259">
                <a:extLst>
                  <a:ext uri="{FF2B5EF4-FFF2-40B4-BE49-F238E27FC236}">
                    <a16:creationId xmlns:a16="http://schemas.microsoft.com/office/drawing/2014/main" id="{435DD0CD-FD16-4760-9F43-618A517E32C1}"/>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4" name="任意多边形(F) 260">
                <a:extLst>
                  <a:ext uri="{FF2B5EF4-FFF2-40B4-BE49-F238E27FC236}">
                    <a16:creationId xmlns:a16="http://schemas.microsoft.com/office/drawing/2014/main" id="{11230DFA-75B1-4B65-BDFE-22109071454A}"/>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5" name="线条 261">
                <a:extLst>
                  <a:ext uri="{FF2B5EF4-FFF2-40B4-BE49-F238E27FC236}">
                    <a16:creationId xmlns:a16="http://schemas.microsoft.com/office/drawing/2014/main" id="{54B6C7BB-BBA1-4668-9BF5-325AA69CEE65}"/>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6" name="线条 262">
                <a:extLst>
                  <a:ext uri="{FF2B5EF4-FFF2-40B4-BE49-F238E27FC236}">
                    <a16:creationId xmlns:a16="http://schemas.microsoft.com/office/drawing/2014/main" id="{6DC0A898-A566-45D7-BD7F-6205ED16E76E}"/>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7" name="线条 263">
                <a:extLst>
                  <a:ext uri="{FF2B5EF4-FFF2-40B4-BE49-F238E27FC236}">
                    <a16:creationId xmlns:a16="http://schemas.microsoft.com/office/drawing/2014/main" id="{E201D585-E178-408E-A42A-A9FD198C4747}"/>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8" name="椭圆形 264">
                <a:extLst>
                  <a:ext uri="{FF2B5EF4-FFF2-40B4-BE49-F238E27FC236}">
                    <a16:creationId xmlns:a16="http://schemas.microsoft.com/office/drawing/2014/main" id="{9C382A44-3942-4A8E-98A1-2685D9AAEEEE}"/>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9" name="椭圆形 265">
                <a:extLst>
                  <a:ext uri="{FF2B5EF4-FFF2-40B4-BE49-F238E27FC236}">
                    <a16:creationId xmlns:a16="http://schemas.microsoft.com/office/drawing/2014/main" id="{052D3390-46BC-4B65-B5BE-0A40578F9E61}"/>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0" name="椭圆形 266">
                <a:extLst>
                  <a:ext uri="{FF2B5EF4-FFF2-40B4-BE49-F238E27FC236}">
                    <a16:creationId xmlns:a16="http://schemas.microsoft.com/office/drawing/2014/main" id="{0279AB69-DF67-4836-8A04-8F550D181F6D}"/>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1" name="任意多边形(F) 267">
                <a:extLst>
                  <a:ext uri="{FF2B5EF4-FFF2-40B4-BE49-F238E27FC236}">
                    <a16:creationId xmlns:a16="http://schemas.microsoft.com/office/drawing/2014/main" id="{E1BFECCB-F108-4293-A159-3CFFB2E29A55}"/>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104" name="长方形 103">
              <a:extLst>
                <a:ext uri="{FF2B5EF4-FFF2-40B4-BE49-F238E27FC236}">
                  <a16:creationId xmlns:a16="http://schemas.microsoft.com/office/drawing/2014/main" id="{10F61556-59B4-4A9C-90FA-556F81054F9F}"/>
                </a:ext>
              </a:extLst>
            </p:cNvPr>
            <p:cNvSpPr/>
            <p:nvPr/>
          </p:nvSpPr>
          <p:spPr>
            <a:xfrm>
              <a:off x="931858" y="4481916"/>
              <a:ext cx="1260332" cy="246221"/>
            </a:xfrm>
            <a:prstGeom prst="rect">
              <a:avLst/>
            </a:prstGeom>
          </p:spPr>
          <p:txBody>
            <a:bodyPr wrap="square" lIns="0" tIns="0" rIns="0" bIns="0" rtlCol="0">
              <a:spAutoFit/>
            </a:bodyPr>
            <a:lstStyle/>
            <a:p>
              <a:pPr algn="ctr" rtl="0"/>
              <a:r>
                <a:rPr lang="zh-CN" altLang="en-US"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前端开发人员</a:t>
              </a:r>
            </a:p>
          </p:txBody>
        </p:sp>
        <p:sp>
          <p:nvSpPr>
            <p:cNvPr id="105" name="长方形 104">
              <a:extLst>
                <a:ext uri="{FF2B5EF4-FFF2-40B4-BE49-F238E27FC236}">
                  <a16:creationId xmlns:a16="http://schemas.microsoft.com/office/drawing/2014/main" id="{F5EBCB29-78BB-40FE-BAC2-F83D56B8F2B7}"/>
                </a:ext>
              </a:extLst>
            </p:cNvPr>
            <p:cNvSpPr/>
            <p:nvPr/>
          </p:nvSpPr>
          <p:spPr>
            <a:xfrm>
              <a:off x="2776791" y="1495581"/>
              <a:ext cx="1260332" cy="246221"/>
            </a:xfrm>
            <a:prstGeom prst="rect">
              <a:avLst/>
            </a:prstGeom>
          </p:spPr>
          <p:txBody>
            <a:bodyPr wrap="square" lIns="0" tIns="0" rIns="0" bIns="0" rtlCol="0">
              <a:spAutoFit/>
            </a:bodyPr>
            <a:lstStyle/>
            <a:p>
              <a:pPr algn="ctr" rtl="0"/>
              <a:r>
                <a:rPr lang="zh-CN" altLang="en-US"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项目经理</a:t>
              </a:r>
            </a:p>
          </p:txBody>
        </p:sp>
      </p:grpSp>
      <p:sp>
        <p:nvSpPr>
          <p:cNvPr id="107" name="文本框 106">
            <a:extLst>
              <a:ext uri="{FF2B5EF4-FFF2-40B4-BE49-F238E27FC236}">
                <a16:creationId xmlns:a16="http://schemas.microsoft.com/office/drawing/2014/main" id="{54EA7ED5-6E34-4D47-91B6-F78F5F8B4C6E}"/>
              </a:ext>
            </a:extLst>
          </p:cNvPr>
          <p:cNvSpPr txBox="1"/>
          <p:nvPr/>
        </p:nvSpPr>
        <p:spPr>
          <a:xfrm>
            <a:off x="7313768" y="1459746"/>
            <a:ext cx="3603287" cy="520335"/>
          </a:xfrm>
          <a:prstGeom prst="rect">
            <a:avLst/>
          </a:prstGeom>
          <a:noFill/>
        </p:spPr>
        <p:txBody>
          <a:bodyPr wrap="square" lIns="0" tIns="0" rIns="0" bIns="0" rtlCol="0">
            <a:spAutoFit/>
          </a:bodyPr>
          <a:lstStyle/>
          <a:p>
            <a:pPr rtl="0">
              <a:lnSpc>
                <a:spcPts val="4000"/>
              </a:lnSpc>
            </a:pPr>
            <a:r>
              <a:rPr lang="zh-CN" altLang="en-US" sz="4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关于我们 </a:t>
            </a:r>
          </a:p>
        </p:txBody>
      </p:sp>
      <p:cxnSp>
        <p:nvCxnSpPr>
          <p:cNvPr id="110" name="直接连接符​​(S) 109">
            <a:extLst>
              <a:ext uri="{FF2B5EF4-FFF2-40B4-BE49-F238E27FC236}">
                <a16:creationId xmlns:a16="http://schemas.microsoft.com/office/drawing/2014/main" id="{6D08E99A-0644-4757-9F3A-BBA1A4F39081}"/>
              </a:ext>
              <a:ext uri="{C183D7F6-B498-43B3-948B-1728B52AA6E4}">
                <adec:decorative xmlns:adec="http://schemas.microsoft.com/office/drawing/2017/decorative" val="1"/>
              </a:ext>
            </a:extLst>
          </p:cNvPr>
          <p:cNvCxnSpPr/>
          <p:nvPr/>
        </p:nvCxnSpPr>
        <p:spPr>
          <a:xfrm>
            <a:off x="6751014" y="0"/>
            <a:ext cx="0" cy="635725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8" name="矩形：圆角 117">
            <a:extLst>
              <a:ext uri="{FF2B5EF4-FFF2-40B4-BE49-F238E27FC236}">
                <a16:creationId xmlns:a16="http://schemas.microsoft.com/office/drawing/2014/main" id="{A21B85DB-181D-46E7-A9DF-F92B1DF032FD}"/>
              </a:ext>
              <a:ext uri="{C183D7F6-B498-43B3-948B-1728B52AA6E4}">
                <adec:decorative xmlns:adec="http://schemas.microsoft.com/office/drawing/2017/decorative" val="1"/>
              </a:ext>
            </a:extLst>
          </p:cNvPr>
          <p:cNvSpPr/>
          <p:nvPr/>
        </p:nvSpPr>
        <p:spPr>
          <a:xfrm>
            <a:off x="6529218" y="2798158"/>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19" name="长方形 118">
            <a:extLst>
              <a:ext uri="{FF2B5EF4-FFF2-40B4-BE49-F238E27FC236}">
                <a16:creationId xmlns:a16="http://schemas.microsoft.com/office/drawing/2014/main" id="{EE9F5B85-E2F5-4C15-9A02-657F53EEE3BD}"/>
              </a:ext>
            </a:extLst>
          </p:cNvPr>
          <p:cNvSpPr/>
          <p:nvPr/>
        </p:nvSpPr>
        <p:spPr>
          <a:xfrm>
            <a:off x="7347313" y="2668085"/>
            <a:ext cx="3536195" cy="246221"/>
          </a:xfrm>
          <a:prstGeom prst="rect">
            <a:avLst/>
          </a:prstGeom>
        </p:spPr>
        <p:txBody>
          <a:bodyPr wrap="square" lIns="0" tIns="0" rIns="0" bIns="0" rtlCol="0">
            <a:spAutoFit/>
          </a:bodyPr>
          <a:lstStyle/>
          <a:p>
            <a:pPr rtl="0"/>
            <a:endPar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124" name="椭圆形 123">
            <a:extLst>
              <a:ext uri="{FF2B5EF4-FFF2-40B4-BE49-F238E27FC236}">
                <a16:creationId xmlns:a16="http://schemas.microsoft.com/office/drawing/2014/main" id="{0B8C9A86-3574-4A2E-BC62-481A2BE7FBED}"/>
              </a:ext>
              <a:ext uri="{C183D7F6-B498-43B3-948B-1728B52AA6E4}">
                <adec:decorative xmlns:adec="http://schemas.microsoft.com/office/drawing/2017/decorative" val="1"/>
              </a:ext>
            </a:extLst>
          </p:cNvPr>
          <p:cNvSpPr/>
          <p:nvPr/>
        </p:nvSpPr>
        <p:spPr>
          <a:xfrm>
            <a:off x="6724637" y="567838"/>
            <a:ext cx="52754" cy="52754"/>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nvGrpSpPr>
          <p:cNvPr id="206" name="组 205" descr="该图像是一个显示一人与三人互动的图标。 ">
            <a:extLst>
              <a:ext uri="{FF2B5EF4-FFF2-40B4-BE49-F238E27FC236}">
                <a16:creationId xmlns:a16="http://schemas.microsoft.com/office/drawing/2014/main" id="{23348E2E-A7EF-4B89-8F8D-D88C5354E9D5}"/>
              </a:ext>
            </a:extLst>
          </p:cNvPr>
          <p:cNvGrpSpPr/>
          <p:nvPr/>
        </p:nvGrpSpPr>
        <p:grpSpPr>
          <a:xfrm>
            <a:off x="7319810" y="3566010"/>
            <a:ext cx="3067397" cy="419259"/>
            <a:chOff x="7999616" y="3566010"/>
            <a:chExt cx="3067397" cy="419259"/>
          </a:xfrm>
        </p:grpSpPr>
        <p:sp>
          <p:nvSpPr>
            <p:cNvPr id="190" name="长方形 189">
              <a:extLst>
                <a:ext uri="{FF2B5EF4-FFF2-40B4-BE49-F238E27FC236}">
                  <a16:creationId xmlns:a16="http://schemas.microsoft.com/office/drawing/2014/main" id="{80F4EEC6-F407-4E25-BBB6-C506B28F5A4C}"/>
                </a:ext>
              </a:extLst>
            </p:cNvPr>
            <p:cNvSpPr/>
            <p:nvPr/>
          </p:nvSpPr>
          <p:spPr>
            <a:xfrm>
              <a:off x="8578718" y="3566010"/>
              <a:ext cx="2488295"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项目经理：刘彬</a:t>
              </a:r>
            </a:p>
          </p:txBody>
        </p:sp>
        <p:grpSp>
          <p:nvGrpSpPr>
            <p:cNvPr id="191" name="组 190">
              <a:extLst>
                <a:ext uri="{FF2B5EF4-FFF2-40B4-BE49-F238E27FC236}">
                  <a16:creationId xmlns:a16="http://schemas.microsoft.com/office/drawing/2014/main" id="{0FD0F77B-65FD-413C-B2B0-1AD539DC68D3}"/>
                </a:ext>
              </a:extLst>
            </p:cNvPr>
            <p:cNvGrpSpPr/>
            <p:nvPr/>
          </p:nvGrpSpPr>
          <p:grpSpPr>
            <a:xfrm>
              <a:off x="7999616" y="3639194"/>
              <a:ext cx="330200" cy="346075"/>
              <a:chOff x="2686050" y="2895601"/>
              <a:chExt cx="330200" cy="346075"/>
            </a:xfrm>
          </p:grpSpPr>
          <p:sp>
            <p:nvSpPr>
              <p:cNvPr id="192" name="椭圆形 309">
                <a:extLst>
                  <a:ext uri="{FF2B5EF4-FFF2-40B4-BE49-F238E27FC236}">
                    <a16:creationId xmlns:a16="http://schemas.microsoft.com/office/drawing/2014/main" id="{C57EF862-9A10-430C-8004-66A9241CE18B}"/>
                  </a:ext>
                </a:extLst>
              </p:cNvPr>
              <p:cNvSpPr>
                <a:spLocks noChangeArrowheads="1"/>
              </p:cNvSpPr>
              <p:nvPr/>
            </p:nvSpPr>
            <p:spPr bwMode="auto">
              <a:xfrm>
                <a:off x="2809875" y="2895601"/>
                <a:ext cx="82550" cy="82550"/>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3" name="任意多边形(F) 310">
                <a:extLst>
                  <a:ext uri="{FF2B5EF4-FFF2-40B4-BE49-F238E27FC236}">
                    <a16:creationId xmlns:a16="http://schemas.microsoft.com/office/drawing/2014/main" id="{13EA5F29-D427-40C4-AB4D-3D59B3F699E4}"/>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4" name="椭圆形 311">
                <a:extLst>
                  <a:ext uri="{FF2B5EF4-FFF2-40B4-BE49-F238E27FC236}">
                    <a16:creationId xmlns:a16="http://schemas.microsoft.com/office/drawing/2014/main" id="{D591DE3C-214D-426A-9B8E-741D87BAFB46}"/>
                  </a:ext>
                </a:extLst>
              </p:cNvPr>
              <p:cNvSpPr>
                <a:spLocks noChangeArrowheads="1"/>
              </p:cNvSpPr>
              <p:nvPr/>
            </p:nvSpPr>
            <p:spPr bwMode="auto">
              <a:xfrm>
                <a:off x="2708275"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5" name="任意多边形(F) 312">
                <a:extLst>
                  <a:ext uri="{FF2B5EF4-FFF2-40B4-BE49-F238E27FC236}">
                    <a16:creationId xmlns:a16="http://schemas.microsoft.com/office/drawing/2014/main" id="{921D329D-AC5C-496B-96D4-A220BC49B579}"/>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6" name="椭圆形 313">
                <a:extLst>
                  <a:ext uri="{FF2B5EF4-FFF2-40B4-BE49-F238E27FC236}">
                    <a16:creationId xmlns:a16="http://schemas.microsoft.com/office/drawing/2014/main" id="{87933186-B346-44AC-85AA-CA346F5FBDEE}"/>
                  </a:ext>
                </a:extLst>
              </p:cNvPr>
              <p:cNvSpPr>
                <a:spLocks noChangeArrowheads="1"/>
              </p:cNvSpPr>
              <p:nvPr/>
            </p:nvSpPr>
            <p:spPr bwMode="auto">
              <a:xfrm>
                <a:off x="2933700"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7" name="任意多边形(F) 314">
                <a:extLst>
                  <a:ext uri="{FF2B5EF4-FFF2-40B4-BE49-F238E27FC236}">
                    <a16:creationId xmlns:a16="http://schemas.microsoft.com/office/drawing/2014/main" id="{E0E3BA39-8375-478D-9CF6-4EC7438136A6}"/>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8" name="椭圆形 315">
                <a:extLst>
                  <a:ext uri="{FF2B5EF4-FFF2-40B4-BE49-F238E27FC236}">
                    <a16:creationId xmlns:a16="http://schemas.microsoft.com/office/drawing/2014/main" id="{550D4481-BC6A-476D-80E1-F12F8ED9F75F}"/>
                  </a:ext>
                </a:extLst>
              </p:cNvPr>
              <p:cNvSpPr>
                <a:spLocks noChangeArrowheads="1"/>
              </p:cNvSpPr>
              <p:nvPr/>
            </p:nvSpPr>
            <p:spPr bwMode="auto">
              <a:xfrm>
                <a:off x="2933700"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99" name="任意多边形(F) 316">
                <a:extLst>
                  <a:ext uri="{FF2B5EF4-FFF2-40B4-BE49-F238E27FC236}">
                    <a16:creationId xmlns:a16="http://schemas.microsoft.com/office/drawing/2014/main" id="{951EE685-6291-44F0-81B1-A3B5791D1C54}"/>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200" name="椭圆形 317">
                <a:extLst>
                  <a:ext uri="{FF2B5EF4-FFF2-40B4-BE49-F238E27FC236}">
                    <a16:creationId xmlns:a16="http://schemas.microsoft.com/office/drawing/2014/main" id="{1822195B-E26A-4DF0-B1B1-A36823632E74}"/>
                  </a:ext>
                </a:extLst>
              </p:cNvPr>
              <p:cNvSpPr>
                <a:spLocks noChangeArrowheads="1"/>
              </p:cNvSpPr>
              <p:nvPr/>
            </p:nvSpPr>
            <p:spPr bwMode="auto">
              <a:xfrm>
                <a:off x="2820988" y="3128963"/>
                <a:ext cx="60325" cy="587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201" name="任意多边形(F) 318">
                <a:extLst>
                  <a:ext uri="{FF2B5EF4-FFF2-40B4-BE49-F238E27FC236}">
                    <a16:creationId xmlns:a16="http://schemas.microsoft.com/office/drawing/2014/main" id="{E33AF9C8-AD93-4E36-9887-B8B748838EED}"/>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202" name="任意多边形(F) 319">
                <a:extLst>
                  <a:ext uri="{FF2B5EF4-FFF2-40B4-BE49-F238E27FC236}">
                    <a16:creationId xmlns:a16="http://schemas.microsoft.com/office/drawing/2014/main" id="{3E3913FB-5C76-4699-89D5-5A71454116E9}"/>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203" name="线 320">
                <a:extLst>
                  <a:ext uri="{FF2B5EF4-FFF2-40B4-BE49-F238E27FC236}">
                    <a16:creationId xmlns:a16="http://schemas.microsoft.com/office/drawing/2014/main" id="{C96335B1-62B8-4482-A67B-BE60CF58E363}"/>
                  </a:ext>
                </a:extLst>
              </p:cNvPr>
              <p:cNvSpPr>
                <a:spLocks noChangeShapeType="1"/>
              </p:cNvSpPr>
              <p:nvPr/>
            </p:nvSpPr>
            <p:spPr bwMode="auto">
              <a:xfrm>
                <a:off x="2851150" y="3044826"/>
                <a:ext cx="0" cy="46038"/>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grpSp>
      </p:grpSp>
      <p:grpSp>
        <p:nvGrpSpPr>
          <p:cNvPr id="205" name="组 204" descr="该图像是一个显示三人互动的图标。 ">
            <a:extLst>
              <a:ext uri="{FF2B5EF4-FFF2-40B4-BE49-F238E27FC236}">
                <a16:creationId xmlns:a16="http://schemas.microsoft.com/office/drawing/2014/main" id="{45696519-F308-4262-9DC5-C541B866A807}"/>
              </a:ext>
            </a:extLst>
          </p:cNvPr>
          <p:cNvGrpSpPr/>
          <p:nvPr/>
        </p:nvGrpSpPr>
        <p:grpSpPr>
          <a:xfrm>
            <a:off x="7311873" y="4481916"/>
            <a:ext cx="3059644" cy="492443"/>
            <a:chOff x="7991679" y="4481916"/>
            <a:chExt cx="3059644" cy="492443"/>
          </a:xfrm>
        </p:grpSpPr>
        <p:grpSp>
          <p:nvGrpSpPr>
            <p:cNvPr id="174" name="组 173">
              <a:extLst>
                <a:ext uri="{FF2B5EF4-FFF2-40B4-BE49-F238E27FC236}">
                  <a16:creationId xmlns:a16="http://schemas.microsoft.com/office/drawing/2014/main" id="{292DC2AF-B08E-43EC-A60D-B71EFEF8E4D1}"/>
                </a:ext>
              </a:extLst>
            </p:cNvPr>
            <p:cNvGrpSpPr/>
            <p:nvPr/>
          </p:nvGrpSpPr>
          <p:grpSpPr>
            <a:xfrm>
              <a:off x="7991679" y="4627292"/>
              <a:ext cx="346075" cy="346075"/>
              <a:chOff x="3398838" y="2895601"/>
              <a:chExt cx="346075" cy="346075"/>
            </a:xfrm>
          </p:grpSpPr>
          <p:sp>
            <p:nvSpPr>
              <p:cNvPr id="176" name="任意多边形(F) 49">
                <a:extLst>
                  <a:ext uri="{FF2B5EF4-FFF2-40B4-BE49-F238E27FC236}">
                    <a16:creationId xmlns:a16="http://schemas.microsoft.com/office/drawing/2014/main" id="{17CD577B-CBE6-4837-A90F-4F36762E5332}"/>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7" name="任意多边形(F) 50">
                <a:extLst>
                  <a:ext uri="{FF2B5EF4-FFF2-40B4-BE49-F238E27FC236}">
                    <a16:creationId xmlns:a16="http://schemas.microsoft.com/office/drawing/2014/main" id="{8BB81587-7777-4AE5-985D-5B14D33AD60C}"/>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8" name="椭圆形 51">
                <a:extLst>
                  <a:ext uri="{FF2B5EF4-FFF2-40B4-BE49-F238E27FC236}">
                    <a16:creationId xmlns:a16="http://schemas.microsoft.com/office/drawing/2014/main" id="{49EA0197-339C-4417-A18C-DC15037A9717}"/>
                  </a:ext>
                </a:extLst>
              </p:cNvPr>
              <p:cNvSpPr>
                <a:spLocks noChangeArrowheads="1"/>
              </p:cNvSpPr>
              <p:nvPr/>
            </p:nvSpPr>
            <p:spPr bwMode="auto">
              <a:xfrm>
                <a:off x="3429001" y="2895601"/>
                <a:ext cx="90488"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9" name="任意多边形(F) 52">
                <a:extLst>
                  <a:ext uri="{FF2B5EF4-FFF2-40B4-BE49-F238E27FC236}">
                    <a16:creationId xmlns:a16="http://schemas.microsoft.com/office/drawing/2014/main" id="{203C108E-5283-4E7B-B970-0E4DF3AF3AEC}"/>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0" name="任意多边形(F) 53">
                <a:extLst>
                  <a:ext uri="{FF2B5EF4-FFF2-40B4-BE49-F238E27FC236}">
                    <a16:creationId xmlns:a16="http://schemas.microsoft.com/office/drawing/2014/main" id="{4A82F405-C833-4408-A2F0-752E2D6C80A8}"/>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1" name="任意多边形(F) 54">
                <a:extLst>
                  <a:ext uri="{FF2B5EF4-FFF2-40B4-BE49-F238E27FC236}">
                    <a16:creationId xmlns:a16="http://schemas.microsoft.com/office/drawing/2014/main" id="{895EA8D0-BBA4-4370-A965-F96A9EDD4249}"/>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2" name="椭圆形 55">
                <a:extLst>
                  <a:ext uri="{FF2B5EF4-FFF2-40B4-BE49-F238E27FC236}">
                    <a16:creationId xmlns:a16="http://schemas.microsoft.com/office/drawing/2014/main" id="{94D90E4F-09C7-44B0-9D11-E32A4A0208BC}"/>
                  </a:ext>
                </a:extLst>
              </p:cNvPr>
              <p:cNvSpPr>
                <a:spLocks noChangeArrowheads="1"/>
              </p:cNvSpPr>
              <p:nvPr/>
            </p:nvSpPr>
            <p:spPr bwMode="auto">
              <a:xfrm>
                <a:off x="3624263" y="2895601"/>
                <a:ext cx="90488"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3" name="任意多边形(F) 56">
                <a:extLst>
                  <a:ext uri="{FF2B5EF4-FFF2-40B4-BE49-F238E27FC236}">
                    <a16:creationId xmlns:a16="http://schemas.microsoft.com/office/drawing/2014/main" id="{0D6D6DA1-3425-44CA-B1CB-B326D2C50D5D}"/>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4" name="任意多边形(F) 57">
                <a:extLst>
                  <a:ext uri="{FF2B5EF4-FFF2-40B4-BE49-F238E27FC236}">
                    <a16:creationId xmlns:a16="http://schemas.microsoft.com/office/drawing/2014/main" id="{A25CE64B-B92A-4562-B048-0FA2A21CB7F4}"/>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5" name="任意多边形(F) 58">
                <a:extLst>
                  <a:ext uri="{FF2B5EF4-FFF2-40B4-BE49-F238E27FC236}">
                    <a16:creationId xmlns:a16="http://schemas.microsoft.com/office/drawing/2014/main" id="{80861AE6-B038-4B8C-9EF0-109DEB591A97}"/>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6" name="椭圆形 59">
                <a:extLst>
                  <a:ext uri="{FF2B5EF4-FFF2-40B4-BE49-F238E27FC236}">
                    <a16:creationId xmlns:a16="http://schemas.microsoft.com/office/drawing/2014/main" id="{2505D730-7819-4CDD-9F00-8E9CEC3DF49F}"/>
                  </a:ext>
                </a:extLst>
              </p:cNvPr>
              <p:cNvSpPr>
                <a:spLocks noChangeArrowheads="1"/>
              </p:cNvSpPr>
              <p:nvPr/>
            </p:nvSpPr>
            <p:spPr bwMode="auto">
              <a:xfrm>
                <a:off x="3527426" y="3090864"/>
                <a:ext cx="88900" cy="96838"/>
              </a:xfrm>
              <a:prstGeom prst="ellipse">
                <a:avLst/>
              </a:pr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7" name="任意多边形(F) 60">
                <a:extLst>
                  <a:ext uri="{FF2B5EF4-FFF2-40B4-BE49-F238E27FC236}">
                    <a16:creationId xmlns:a16="http://schemas.microsoft.com/office/drawing/2014/main" id="{88FBFC84-B4E6-4DDD-9DD0-1BB91EA0E022}"/>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8" name="线条​​ 61">
                <a:extLst>
                  <a:ext uri="{FF2B5EF4-FFF2-40B4-BE49-F238E27FC236}">
                    <a16:creationId xmlns:a16="http://schemas.microsoft.com/office/drawing/2014/main" id="{9689C86A-B365-433F-B326-C60DC116B48F}"/>
                  </a:ext>
                </a:extLst>
              </p:cNvPr>
              <p:cNvSpPr>
                <a:spLocks noChangeShapeType="1"/>
              </p:cNvSpPr>
              <p:nvPr/>
            </p:nvSpPr>
            <p:spPr bwMode="auto">
              <a:xfrm>
                <a:off x="3451226" y="3074989"/>
                <a:ext cx="38100" cy="38100"/>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89" name="线条 62">
                <a:extLst>
                  <a:ext uri="{FF2B5EF4-FFF2-40B4-BE49-F238E27FC236}">
                    <a16:creationId xmlns:a16="http://schemas.microsoft.com/office/drawing/2014/main" id="{ED368EF9-22A8-4990-9D2E-549C76157C0F}"/>
                  </a:ext>
                </a:extLst>
              </p:cNvPr>
              <p:cNvSpPr>
                <a:spLocks noChangeShapeType="1"/>
              </p:cNvSpPr>
              <p:nvPr/>
            </p:nvSpPr>
            <p:spPr bwMode="auto">
              <a:xfrm flipH="1">
                <a:off x="3654426" y="3074989"/>
                <a:ext cx="38100" cy="38100"/>
              </a:xfrm>
              <a:prstGeom prst="line">
                <a:avLst/>
              </a:prstGeom>
              <a:noFill/>
              <a:ln w="14288" cap="rnd">
                <a:solidFill>
                  <a:srgbClr val="002060"/>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grpSp>
        <p:sp>
          <p:nvSpPr>
            <p:cNvPr id="175" name="长方形 174">
              <a:extLst>
                <a:ext uri="{FF2B5EF4-FFF2-40B4-BE49-F238E27FC236}">
                  <a16:creationId xmlns:a16="http://schemas.microsoft.com/office/drawing/2014/main" id="{E522F3F9-ECF0-4D2A-9244-1942DCB20E98}"/>
                </a:ext>
              </a:extLst>
            </p:cNvPr>
            <p:cNvSpPr/>
            <p:nvPr/>
          </p:nvSpPr>
          <p:spPr>
            <a:xfrm>
              <a:off x="8563028" y="4481916"/>
              <a:ext cx="2488295" cy="492443"/>
            </a:xfrm>
            <a:prstGeom prst="rect">
              <a:avLst/>
            </a:prstGeom>
          </p:spPr>
          <p:txBody>
            <a:bodyPr wrap="square" lIns="0" tIns="0" rIns="0" bIns="0" rtlCol="0">
              <a:spAutoFit/>
            </a:bodyPr>
            <a:lstStyle/>
            <a:p>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前端人员：</a:t>
              </a:r>
              <a:r>
                <a:rPr lang="zh-CN"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刘彬，周亦钊，苏泽旺， 李汉霄</a:t>
              </a:r>
              <a:endPar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204" name="组 203" descr="该图像是一个图标，上面显示了三个人和一个表示与互联网连接的符号。 ">
            <a:extLst>
              <a:ext uri="{FF2B5EF4-FFF2-40B4-BE49-F238E27FC236}">
                <a16:creationId xmlns:a16="http://schemas.microsoft.com/office/drawing/2014/main" id="{BCE3CAEB-5C3F-4903-9D74-1EC0A2984EE9}"/>
              </a:ext>
            </a:extLst>
          </p:cNvPr>
          <p:cNvGrpSpPr/>
          <p:nvPr/>
        </p:nvGrpSpPr>
        <p:grpSpPr>
          <a:xfrm>
            <a:off x="7319810" y="5542207"/>
            <a:ext cx="3067397" cy="492443"/>
            <a:chOff x="7999616" y="5542207"/>
            <a:chExt cx="3067397" cy="492443"/>
          </a:xfrm>
        </p:grpSpPr>
        <p:grpSp>
          <p:nvGrpSpPr>
            <p:cNvPr id="163" name="组 162">
              <a:extLst>
                <a:ext uri="{FF2B5EF4-FFF2-40B4-BE49-F238E27FC236}">
                  <a16:creationId xmlns:a16="http://schemas.microsoft.com/office/drawing/2014/main" id="{E79FB62D-7154-40A3-BB31-9A0934208E2F}"/>
                </a:ext>
              </a:extLst>
            </p:cNvPr>
            <p:cNvGrpSpPr/>
            <p:nvPr/>
          </p:nvGrpSpPr>
          <p:grpSpPr>
            <a:xfrm>
              <a:off x="7999616" y="5630472"/>
              <a:ext cx="330200" cy="315913"/>
              <a:chOff x="4127500" y="2909888"/>
              <a:chExt cx="330200" cy="315913"/>
            </a:xfrm>
          </p:grpSpPr>
          <p:sp>
            <p:nvSpPr>
              <p:cNvPr id="165" name="椭圆形 268">
                <a:extLst>
                  <a:ext uri="{FF2B5EF4-FFF2-40B4-BE49-F238E27FC236}">
                    <a16:creationId xmlns:a16="http://schemas.microsoft.com/office/drawing/2014/main" id="{BD72EF5D-EE26-4982-B3AB-9CF584441806}"/>
                  </a:ext>
                </a:extLst>
              </p:cNvPr>
              <p:cNvSpPr>
                <a:spLocks noChangeArrowheads="1"/>
              </p:cNvSpPr>
              <p:nvPr/>
            </p:nvSpPr>
            <p:spPr bwMode="auto">
              <a:xfrm>
                <a:off x="4149725" y="3060701"/>
                <a:ext cx="76200" cy="74613"/>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66" name="任意多边形(F) 269">
                <a:extLst>
                  <a:ext uri="{FF2B5EF4-FFF2-40B4-BE49-F238E27FC236}">
                    <a16:creationId xmlns:a16="http://schemas.microsoft.com/office/drawing/2014/main" id="{D9F3CD5B-3BA2-4D51-A0BD-6E802941FDCF}"/>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67" name="椭圆形 270">
                <a:extLst>
                  <a:ext uri="{FF2B5EF4-FFF2-40B4-BE49-F238E27FC236}">
                    <a16:creationId xmlns:a16="http://schemas.microsoft.com/office/drawing/2014/main" id="{85B43E76-36A9-4667-852E-AD239EC04C43}"/>
                  </a:ext>
                </a:extLst>
              </p:cNvPr>
              <p:cNvSpPr>
                <a:spLocks noChangeArrowheads="1"/>
              </p:cNvSpPr>
              <p:nvPr/>
            </p:nvSpPr>
            <p:spPr bwMode="auto">
              <a:xfrm>
                <a:off x="4360863" y="3060701"/>
                <a:ext cx="74613" cy="74613"/>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68" name="任意多边形(F) 271">
                <a:extLst>
                  <a:ext uri="{FF2B5EF4-FFF2-40B4-BE49-F238E27FC236}">
                    <a16:creationId xmlns:a16="http://schemas.microsoft.com/office/drawing/2014/main" id="{DFF4B198-89FE-47D5-B7B7-8C893ABCC5FF}"/>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69" name="椭圆形 272">
                <a:extLst>
                  <a:ext uri="{FF2B5EF4-FFF2-40B4-BE49-F238E27FC236}">
                    <a16:creationId xmlns:a16="http://schemas.microsoft.com/office/drawing/2014/main" id="{CE8C1F83-6F38-4A0B-8E08-4398BEC1DDBB}"/>
                  </a:ext>
                </a:extLst>
              </p:cNvPr>
              <p:cNvSpPr>
                <a:spLocks noChangeArrowheads="1"/>
              </p:cNvSpPr>
              <p:nvPr/>
            </p:nvSpPr>
            <p:spPr bwMode="auto">
              <a:xfrm>
                <a:off x="4240213" y="3030538"/>
                <a:ext cx="104775" cy="109538"/>
              </a:xfrm>
              <a:prstGeom prst="ellipse">
                <a:avLst/>
              </a:pr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0" name="任意多边形(F) 273">
                <a:extLst>
                  <a:ext uri="{FF2B5EF4-FFF2-40B4-BE49-F238E27FC236}">
                    <a16:creationId xmlns:a16="http://schemas.microsoft.com/office/drawing/2014/main" id="{F5C16A34-C88B-42FA-BC46-1C9471DB8B0A}"/>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1" name="任意多边形(F) 274">
                <a:extLst>
                  <a:ext uri="{FF2B5EF4-FFF2-40B4-BE49-F238E27FC236}">
                    <a16:creationId xmlns:a16="http://schemas.microsoft.com/office/drawing/2014/main" id="{1D976AB4-49AA-4482-B357-FA665EA7852A}"/>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2" name="任意多边形(F) 275">
                <a:extLst>
                  <a:ext uri="{FF2B5EF4-FFF2-40B4-BE49-F238E27FC236}">
                    <a16:creationId xmlns:a16="http://schemas.microsoft.com/office/drawing/2014/main" id="{40CDCACF-1136-47C8-A50F-2C6DCEFC7055}"/>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sp>
            <p:nvSpPr>
              <p:cNvPr id="173" name="任意多边形(F) 276">
                <a:extLst>
                  <a:ext uri="{FF2B5EF4-FFF2-40B4-BE49-F238E27FC236}">
                    <a16:creationId xmlns:a16="http://schemas.microsoft.com/office/drawing/2014/main" id="{E1D8459C-3776-4E84-AC6C-5275955B3DDE}"/>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00206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solidFill>
                    <a:srgbClr val="002060"/>
                  </a:solidFill>
                  <a:latin typeface="Microsoft YaHei UI" panose="020B0503020204020204" pitchFamily="34" charset="-122"/>
                  <a:ea typeface="Microsoft YaHei UI" panose="020B0503020204020204" pitchFamily="34" charset="-122"/>
                </a:endParaRPr>
              </a:p>
            </p:txBody>
          </p:sp>
        </p:grpSp>
        <p:sp>
          <p:nvSpPr>
            <p:cNvPr id="164" name="长方形 163">
              <a:extLst>
                <a:ext uri="{FF2B5EF4-FFF2-40B4-BE49-F238E27FC236}">
                  <a16:creationId xmlns:a16="http://schemas.microsoft.com/office/drawing/2014/main" id="{3E886A0B-A097-4934-BAAA-53B791623B0B}"/>
                </a:ext>
              </a:extLst>
            </p:cNvPr>
            <p:cNvSpPr/>
            <p:nvPr/>
          </p:nvSpPr>
          <p:spPr>
            <a:xfrm>
              <a:off x="8578718" y="5542207"/>
              <a:ext cx="2488295" cy="492443"/>
            </a:xfrm>
            <a:prstGeom prst="rect">
              <a:avLst/>
            </a:prstGeom>
          </p:spPr>
          <p:txBody>
            <a:bodyPr wrap="square" lIns="0" tIns="0" rIns="0" bIns="0" rtlCol="0">
              <a:spAutoFit/>
            </a:bodyPr>
            <a:lstStyle/>
            <a:p>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后端服务器：</a:t>
              </a:r>
              <a:r>
                <a:rPr lang="zh-CN"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许凯，薛宝祥， 李汉霄</a:t>
              </a:r>
              <a:endPar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sp>
        <p:nvSpPr>
          <p:cNvPr id="4" name="标题 3" hidden="1">
            <a:extLst>
              <a:ext uri="{FF2B5EF4-FFF2-40B4-BE49-F238E27FC236}">
                <a16:creationId xmlns:a16="http://schemas.microsoft.com/office/drawing/2014/main" id="{2784E464-B64A-4614-9350-2C88DBD46AB5}"/>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5</a:t>
            </a:r>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740025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 name="图片 121">
            <a:extLst>
              <a:ext uri="{FF2B5EF4-FFF2-40B4-BE49-F238E27FC236}">
                <a16:creationId xmlns:a16="http://schemas.microsoft.com/office/drawing/2014/main" id="{470070FC-19D0-4354-9BC9-608A5DC44997}"/>
              </a:ext>
              <a:ext uri="{C183D7F6-B498-43B3-948B-1728B52AA6E4}">
                <adec:decorative xmlns:adec="http://schemas.microsoft.com/office/drawing/2017/decorative" val="1"/>
              </a:ext>
            </a:extLst>
          </p:cNvPr>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colorTemperature colorTemp="5300"/>
                    </a14:imgEffect>
                    <a14:imgEffect>
                      <a14:saturation sat="0"/>
                    </a14:imgEffect>
                  </a14:imgLayer>
                </a14:imgProps>
              </a:ext>
              <a:ext uri="{28A0092B-C50C-407E-A947-70E740481C1C}">
                <a14:useLocalDpi xmlns:a14="http://schemas.microsoft.com/office/drawing/2010/main" val="0"/>
              </a:ext>
            </a:extLst>
          </a:blip>
          <a:srcRect/>
          <a:stretch/>
        </p:blipFill>
        <p:spPr>
          <a:xfrm>
            <a:off x="0" y="-184076"/>
            <a:ext cx="12192000" cy="6858000"/>
          </a:xfrm>
          <a:custGeom>
            <a:avLst/>
            <a:gdLst>
              <a:gd name="connsiteX0" fmla="*/ 0 w 12192000"/>
              <a:gd name="connsiteY0" fmla="*/ 0 h 2895600"/>
              <a:gd name="connsiteX1" fmla="*/ 12192000 w 12192000"/>
              <a:gd name="connsiteY1" fmla="*/ 0 h 2895600"/>
              <a:gd name="connsiteX2" fmla="*/ 12192000 w 12192000"/>
              <a:gd name="connsiteY2" fmla="*/ 2895600 h 2895600"/>
              <a:gd name="connsiteX3" fmla="*/ 0 w 12192000"/>
              <a:gd name="connsiteY3" fmla="*/ 2895600 h 2895600"/>
            </a:gdLst>
            <a:ahLst/>
            <a:cxnLst>
              <a:cxn ang="0">
                <a:pos x="connsiteX0" y="connsiteY0"/>
              </a:cxn>
              <a:cxn ang="0">
                <a:pos x="connsiteX1" y="connsiteY1"/>
              </a:cxn>
              <a:cxn ang="0">
                <a:pos x="connsiteX2" y="connsiteY2"/>
              </a:cxn>
              <a:cxn ang="0">
                <a:pos x="connsiteX3" y="connsiteY3"/>
              </a:cxn>
            </a:cxnLst>
            <a:rect l="l" t="t" r="r" b="b"/>
            <a:pathLst>
              <a:path w="12192000" h="2895600">
                <a:moveTo>
                  <a:pt x="0" y="0"/>
                </a:moveTo>
                <a:lnTo>
                  <a:pt x="12192000" y="0"/>
                </a:lnTo>
                <a:lnTo>
                  <a:pt x="12192000" y="2895600"/>
                </a:lnTo>
                <a:lnTo>
                  <a:pt x="0" y="2895600"/>
                </a:lnTo>
                <a:close/>
              </a:path>
            </a:pathLst>
          </a:custGeom>
        </p:spPr>
      </p:pic>
      <p:sp>
        <p:nvSpPr>
          <p:cNvPr id="6" name="矩形：圆角 5">
            <a:extLst>
              <a:ext uri="{FF2B5EF4-FFF2-40B4-BE49-F238E27FC236}">
                <a16:creationId xmlns:a16="http://schemas.microsoft.com/office/drawing/2014/main" id="{C8431200-8E45-4A0C-B12B-CFA1B2C53C47}"/>
              </a:ext>
              <a:ext uri="{C183D7F6-B498-43B3-948B-1728B52AA6E4}">
                <adec:decorative xmlns:adec="http://schemas.microsoft.com/office/drawing/2017/decorative" val="1"/>
              </a:ext>
            </a:extLst>
          </p:cNvPr>
          <p:cNvSpPr/>
          <p:nvPr/>
        </p:nvSpPr>
        <p:spPr>
          <a:xfrm>
            <a:off x="-221796" y="5502466"/>
            <a:ext cx="443592" cy="232296"/>
          </a:xfrm>
          <a:prstGeom prst="roundRect">
            <a:avLst>
              <a:gd name="adj" fmla="val 50000"/>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14" name="文本框 13">
            <a:extLst>
              <a:ext uri="{FF2B5EF4-FFF2-40B4-BE49-F238E27FC236}">
                <a16:creationId xmlns:a16="http://schemas.microsoft.com/office/drawing/2014/main" id="{A5704BA3-593E-4519-9139-4E1D86366677}"/>
              </a:ext>
            </a:extLst>
          </p:cNvPr>
          <p:cNvSpPr txBox="1"/>
          <p:nvPr/>
        </p:nvSpPr>
        <p:spPr>
          <a:xfrm>
            <a:off x="4453458" y="1227906"/>
            <a:ext cx="2427971" cy="246221"/>
          </a:xfrm>
          <a:prstGeom prst="rect">
            <a:avLst/>
          </a:prstGeom>
          <a:noFill/>
        </p:spPr>
        <p:txBody>
          <a:bodyPr wrap="square" lIns="0" tIns="0" rIns="0" bIns="0" rtlCol="0">
            <a:spAutoFit/>
          </a:bodyPr>
          <a:lstStyle/>
          <a:p>
            <a:pPr rtl="0"/>
            <a:r>
              <a:rPr lang="zh-CN" altLang="en-US" sz="1600" b="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激励员工的要素是：</a:t>
            </a:r>
          </a:p>
        </p:txBody>
      </p:sp>
      <p:grpSp>
        <p:nvGrpSpPr>
          <p:cNvPr id="64" name="组 63">
            <a:extLst>
              <a:ext uri="{FF2B5EF4-FFF2-40B4-BE49-F238E27FC236}">
                <a16:creationId xmlns:a16="http://schemas.microsoft.com/office/drawing/2014/main" id="{EBB415A0-39A4-4597-926D-819C33316679}"/>
              </a:ext>
              <a:ext uri="{C183D7F6-B498-43B3-948B-1728B52AA6E4}">
                <adec:decorative xmlns:adec="http://schemas.microsoft.com/office/drawing/2017/decorative" val="1"/>
              </a:ext>
            </a:extLst>
          </p:cNvPr>
          <p:cNvGrpSpPr/>
          <p:nvPr/>
        </p:nvGrpSpPr>
        <p:grpSpPr>
          <a:xfrm>
            <a:off x="4490387" y="2034832"/>
            <a:ext cx="3301059" cy="3827676"/>
            <a:chOff x="4711392" y="2125063"/>
            <a:chExt cx="3301058" cy="3827676"/>
          </a:xfrm>
        </p:grpSpPr>
        <p:grpSp>
          <p:nvGrpSpPr>
            <p:cNvPr id="99" name="组 98">
              <a:extLst>
                <a:ext uri="{FF2B5EF4-FFF2-40B4-BE49-F238E27FC236}">
                  <a16:creationId xmlns:a16="http://schemas.microsoft.com/office/drawing/2014/main" id="{6E4AB604-CF34-4776-BFF1-9AD3477F593C}"/>
                </a:ext>
              </a:extLst>
            </p:cNvPr>
            <p:cNvGrpSpPr/>
            <p:nvPr/>
          </p:nvGrpSpPr>
          <p:grpSpPr>
            <a:xfrm>
              <a:off x="4719329" y="2125063"/>
              <a:ext cx="3293121" cy="492443"/>
              <a:chOff x="5063285" y="2128413"/>
              <a:chExt cx="3293121" cy="492443"/>
            </a:xfrm>
          </p:grpSpPr>
          <p:sp>
            <p:nvSpPr>
              <p:cNvPr id="12" name="长方形 11">
                <a:extLst>
                  <a:ext uri="{FF2B5EF4-FFF2-40B4-BE49-F238E27FC236}">
                    <a16:creationId xmlns:a16="http://schemas.microsoft.com/office/drawing/2014/main" id="{267E4A54-8A0F-43A0-AA7D-F508F05BB2EF}"/>
                  </a:ext>
                </a:extLst>
              </p:cNvPr>
              <p:cNvSpPr/>
              <p:nvPr/>
            </p:nvSpPr>
            <p:spPr>
              <a:xfrm>
                <a:off x="5642387" y="2128413"/>
                <a:ext cx="2714019" cy="492443"/>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Lorem ipsum dolor sit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amet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consectetur</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adipiscing</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elit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p>
            </p:txBody>
          </p:sp>
          <p:grpSp>
            <p:nvGrpSpPr>
              <p:cNvPr id="51" name="组 50">
                <a:extLst>
                  <a:ext uri="{FF2B5EF4-FFF2-40B4-BE49-F238E27FC236}">
                    <a16:creationId xmlns:a16="http://schemas.microsoft.com/office/drawing/2014/main" id="{0B97B3C9-EBC6-4C92-9F0A-E28F4EF7A5EA}"/>
                  </a:ext>
                </a:extLst>
              </p:cNvPr>
              <p:cNvGrpSpPr/>
              <p:nvPr/>
            </p:nvGrpSpPr>
            <p:grpSpPr>
              <a:xfrm>
                <a:off x="5063285" y="2201597"/>
                <a:ext cx="330200" cy="346075"/>
                <a:chOff x="2686050" y="2895601"/>
                <a:chExt cx="330200" cy="346075"/>
              </a:xfrm>
            </p:grpSpPr>
            <p:sp>
              <p:nvSpPr>
                <p:cNvPr id="52" name="椭圆形 309">
                  <a:extLst>
                    <a:ext uri="{FF2B5EF4-FFF2-40B4-BE49-F238E27FC236}">
                      <a16:creationId xmlns:a16="http://schemas.microsoft.com/office/drawing/2014/main" id="{00D7C237-71FC-445A-9F26-101C7B72A66E}"/>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3" name="任意多边形(F) 310">
                  <a:extLst>
                    <a:ext uri="{FF2B5EF4-FFF2-40B4-BE49-F238E27FC236}">
                      <a16:creationId xmlns:a16="http://schemas.microsoft.com/office/drawing/2014/main" id="{66875E49-12B2-4689-93D2-F6C3DFA57408}"/>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4" name="椭圆形 311">
                  <a:extLst>
                    <a:ext uri="{FF2B5EF4-FFF2-40B4-BE49-F238E27FC236}">
                      <a16:creationId xmlns:a16="http://schemas.microsoft.com/office/drawing/2014/main" id="{79E812C8-6A14-42FA-B983-56B6F7303417}"/>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5" name="任意多边形(F) 312">
                  <a:extLst>
                    <a:ext uri="{FF2B5EF4-FFF2-40B4-BE49-F238E27FC236}">
                      <a16:creationId xmlns:a16="http://schemas.microsoft.com/office/drawing/2014/main" id="{6EE140AE-95E2-42D6-8343-EED0E01B8E8F}"/>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6" name="椭圆形 313">
                  <a:extLst>
                    <a:ext uri="{FF2B5EF4-FFF2-40B4-BE49-F238E27FC236}">
                      <a16:creationId xmlns:a16="http://schemas.microsoft.com/office/drawing/2014/main" id="{A91A4C56-03CB-4D67-8CD8-FC29B3A2B6DE}"/>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7" name="任意多边形(F) 314">
                  <a:extLst>
                    <a:ext uri="{FF2B5EF4-FFF2-40B4-BE49-F238E27FC236}">
                      <a16:creationId xmlns:a16="http://schemas.microsoft.com/office/drawing/2014/main" id="{4BF4DB61-E50C-4659-B315-21BF743FF7EC}"/>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8" name="椭圆形 315">
                  <a:extLst>
                    <a:ext uri="{FF2B5EF4-FFF2-40B4-BE49-F238E27FC236}">
                      <a16:creationId xmlns:a16="http://schemas.microsoft.com/office/drawing/2014/main" id="{263D783B-3857-4E55-A551-6655D8DDA100}"/>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9" name="任意多边形(F) 316">
                  <a:extLst>
                    <a:ext uri="{FF2B5EF4-FFF2-40B4-BE49-F238E27FC236}">
                      <a16:creationId xmlns:a16="http://schemas.microsoft.com/office/drawing/2014/main" id="{E46D5622-D664-481B-8902-70C961FAFD89}"/>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0" name="椭圆形 317">
                  <a:extLst>
                    <a:ext uri="{FF2B5EF4-FFF2-40B4-BE49-F238E27FC236}">
                      <a16:creationId xmlns:a16="http://schemas.microsoft.com/office/drawing/2014/main" id="{5BDC2AA3-8653-47C6-9CF7-2579486BFFF4}"/>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1" name="任意多边形(F) 318">
                  <a:extLst>
                    <a:ext uri="{FF2B5EF4-FFF2-40B4-BE49-F238E27FC236}">
                      <a16:creationId xmlns:a16="http://schemas.microsoft.com/office/drawing/2014/main" id="{3A66D3FE-E235-4203-A19F-BC38BF7A6C4D}"/>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2" name="任意多边形(F) 319">
                  <a:extLst>
                    <a:ext uri="{FF2B5EF4-FFF2-40B4-BE49-F238E27FC236}">
                      <a16:creationId xmlns:a16="http://schemas.microsoft.com/office/drawing/2014/main" id="{6C51C0E5-2DAE-4DE1-BAE4-8E0D932D99E4}"/>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3" name="线 320">
                  <a:extLst>
                    <a:ext uri="{FF2B5EF4-FFF2-40B4-BE49-F238E27FC236}">
                      <a16:creationId xmlns:a16="http://schemas.microsoft.com/office/drawing/2014/main" id="{FED6DFE8-0963-48D1-9BAA-53772F0EA839}"/>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98" name="组 97">
              <a:extLst>
                <a:ext uri="{FF2B5EF4-FFF2-40B4-BE49-F238E27FC236}">
                  <a16:creationId xmlns:a16="http://schemas.microsoft.com/office/drawing/2014/main" id="{EF34A4EB-3F1D-46DA-8918-F39703249E85}"/>
                </a:ext>
              </a:extLst>
            </p:cNvPr>
            <p:cNvGrpSpPr/>
            <p:nvPr/>
          </p:nvGrpSpPr>
          <p:grpSpPr>
            <a:xfrm>
              <a:off x="4711392" y="3113161"/>
              <a:ext cx="3301058" cy="492443"/>
              <a:chOff x="5055348" y="2856123"/>
              <a:chExt cx="3301058" cy="492443"/>
            </a:xfrm>
          </p:grpSpPr>
          <p:grpSp>
            <p:nvGrpSpPr>
              <p:cNvPr id="15" name="组 14">
                <a:extLst>
                  <a:ext uri="{FF2B5EF4-FFF2-40B4-BE49-F238E27FC236}">
                    <a16:creationId xmlns:a16="http://schemas.microsoft.com/office/drawing/2014/main" id="{E136D759-25F2-4CF2-9BE6-769681C37E48}"/>
                  </a:ext>
                </a:extLst>
              </p:cNvPr>
              <p:cNvGrpSpPr/>
              <p:nvPr/>
            </p:nvGrpSpPr>
            <p:grpSpPr>
              <a:xfrm>
                <a:off x="5055348" y="2929307"/>
                <a:ext cx="346075" cy="346075"/>
                <a:chOff x="3398838" y="2895601"/>
                <a:chExt cx="346075" cy="346075"/>
              </a:xfrm>
            </p:grpSpPr>
            <p:sp>
              <p:nvSpPr>
                <p:cNvPr id="16" name="任意多边形(F) 49">
                  <a:extLst>
                    <a:ext uri="{FF2B5EF4-FFF2-40B4-BE49-F238E27FC236}">
                      <a16:creationId xmlns:a16="http://schemas.microsoft.com/office/drawing/2014/main" id="{56CCB68B-57D2-49CC-B61F-363F0FF3AD9B}"/>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 name="任意多边形(F) 50">
                  <a:extLst>
                    <a:ext uri="{FF2B5EF4-FFF2-40B4-BE49-F238E27FC236}">
                      <a16:creationId xmlns:a16="http://schemas.microsoft.com/office/drawing/2014/main" id="{67F96EFD-DA55-4AD5-BA45-4313C3E9814D}"/>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 name="椭圆形 51">
                  <a:extLst>
                    <a:ext uri="{FF2B5EF4-FFF2-40B4-BE49-F238E27FC236}">
                      <a16:creationId xmlns:a16="http://schemas.microsoft.com/office/drawing/2014/main" id="{F372C151-C001-4280-B771-9A239086CCF5}"/>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52">
                  <a:extLst>
                    <a:ext uri="{FF2B5EF4-FFF2-40B4-BE49-F238E27FC236}">
                      <a16:creationId xmlns:a16="http://schemas.microsoft.com/office/drawing/2014/main" id="{D3FA7893-F8A0-4F72-ACCF-CF4CE6E4B9E5}"/>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53">
                  <a:extLst>
                    <a:ext uri="{FF2B5EF4-FFF2-40B4-BE49-F238E27FC236}">
                      <a16:creationId xmlns:a16="http://schemas.microsoft.com/office/drawing/2014/main" id="{C017CF38-81FD-491D-9BA4-35D01D4D4210}"/>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 name="任意多边形(F) 54">
                  <a:extLst>
                    <a:ext uri="{FF2B5EF4-FFF2-40B4-BE49-F238E27FC236}">
                      <a16:creationId xmlns:a16="http://schemas.microsoft.com/office/drawing/2014/main" id="{99433936-BA1A-40A3-959B-047AFFF78F7C}"/>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 name="椭圆形 55">
                  <a:extLst>
                    <a:ext uri="{FF2B5EF4-FFF2-40B4-BE49-F238E27FC236}">
                      <a16:creationId xmlns:a16="http://schemas.microsoft.com/office/drawing/2014/main" id="{BDA2F5A8-B23C-499E-9267-3DC7A37FA790}"/>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3" name="任意多边形(F) 56">
                  <a:extLst>
                    <a:ext uri="{FF2B5EF4-FFF2-40B4-BE49-F238E27FC236}">
                      <a16:creationId xmlns:a16="http://schemas.microsoft.com/office/drawing/2014/main" id="{099EF59E-5EEF-46B5-962D-A5FD94EA515A}"/>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4" name="任意多边形(F) 57">
                  <a:extLst>
                    <a:ext uri="{FF2B5EF4-FFF2-40B4-BE49-F238E27FC236}">
                      <a16:creationId xmlns:a16="http://schemas.microsoft.com/office/drawing/2014/main" id="{FCE54361-37E3-4F52-B33F-6FAA345B486E}"/>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5" name="任意多边形(F) 58">
                  <a:extLst>
                    <a:ext uri="{FF2B5EF4-FFF2-40B4-BE49-F238E27FC236}">
                      <a16:creationId xmlns:a16="http://schemas.microsoft.com/office/drawing/2014/main" id="{78645E47-D178-4E95-8459-77D1D8FF6434}"/>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6" name="椭圆形 59">
                  <a:extLst>
                    <a:ext uri="{FF2B5EF4-FFF2-40B4-BE49-F238E27FC236}">
                      <a16:creationId xmlns:a16="http://schemas.microsoft.com/office/drawing/2014/main" id="{7854B272-51DE-4F9C-A5CA-3532EA082A42}"/>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7" name="任意多边形(F) 60">
                  <a:extLst>
                    <a:ext uri="{FF2B5EF4-FFF2-40B4-BE49-F238E27FC236}">
                      <a16:creationId xmlns:a16="http://schemas.microsoft.com/office/drawing/2014/main" id="{814DA909-0D02-4070-A399-CC0263BE579C}"/>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8" name="线条​​ 61">
                  <a:extLst>
                    <a:ext uri="{FF2B5EF4-FFF2-40B4-BE49-F238E27FC236}">
                      <a16:creationId xmlns:a16="http://schemas.microsoft.com/office/drawing/2014/main" id="{5899F489-EDA7-4EC2-826F-95D6DBC76562}"/>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9" name="线条 62">
                  <a:extLst>
                    <a:ext uri="{FF2B5EF4-FFF2-40B4-BE49-F238E27FC236}">
                      <a16:creationId xmlns:a16="http://schemas.microsoft.com/office/drawing/2014/main" id="{83CCE497-C8F7-4970-AE29-490A81B267C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65" name="长方形 64">
                <a:extLst>
                  <a:ext uri="{FF2B5EF4-FFF2-40B4-BE49-F238E27FC236}">
                    <a16:creationId xmlns:a16="http://schemas.microsoft.com/office/drawing/2014/main" id="{D600301E-404F-4763-892B-EE1C3109F4D3}"/>
                  </a:ext>
                </a:extLst>
              </p:cNvPr>
              <p:cNvSpPr/>
              <p:nvPr/>
            </p:nvSpPr>
            <p:spPr>
              <a:xfrm>
                <a:off x="5642387" y="2856123"/>
                <a:ext cx="2714019" cy="492443"/>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Lorem ipsum dolor sit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amet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consectetur</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adipiscing</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elit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p>
            </p:txBody>
          </p:sp>
        </p:grpSp>
        <p:grpSp>
          <p:nvGrpSpPr>
            <p:cNvPr id="97" name="组 96">
              <a:extLst>
                <a:ext uri="{FF2B5EF4-FFF2-40B4-BE49-F238E27FC236}">
                  <a16:creationId xmlns:a16="http://schemas.microsoft.com/office/drawing/2014/main" id="{7375CECE-C8C6-426B-9A8C-EB696D69F141}"/>
                </a:ext>
              </a:extLst>
            </p:cNvPr>
            <p:cNvGrpSpPr/>
            <p:nvPr/>
          </p:nvGrpSpPr>
          <p:grpSpPr>
            <a:xfrm>
              <a:off x="4719329" y="4101260"/>
              <a:ext cx="3293121" cy="492443"/>
              <a:chOff x="5063285" y="3639850"/>
              <a:chExt cx="3293121" cy="492443"/>
            </a:xfrm>
          </p:grpSpPr>
          <p:grpSp>
            <p:nvGrpSpPr>
              <p:cNvPr id="41" name="组 40">
                <a:extLst>
                  <a:ext uri="{FF2B5EF4-FFF2-40B4-BE49-F238E27FC236}">
                    <a16:creationId xmlns:a16="http://schemas.microsoft.com/office/drawing/2014/main" id="{6974775F-B291-4B53-B461-88835C383ED5}"/>
                  </a:ext>
                </a:extLst>
              </p:cNvPr>
              <p:cNvGrpSpPr/>
              <p:nvPr/>
            </p:nvGrpSpPr>
            <p:grpSpPr>
              <a:xfrm>
                <a:off x="5063285" y="3728115"/>
                <a:ext cx="330200" cy="315913"/>
                <a:chOff x="4127500" y="2909888"/>
                <a:chExt cx="330200" cy="315913"/>
              </a:xfrm>
            </p:grpSpPr>
            <p:sp>
              <p:nvSpPr>
                <p:cNvPr id="42" name="椭圆形 268">
                  <a:extLst>
                    <a:ext uri="{FF2B5EF4-FFF2-40B4-BE49-F238E27FC236}">
                      <a16:creationId xmlns:a16="http://schemas.microsoft.com/office/drawing/2014/main" id="{FE9D5F51-D5BF-438E-8442-591451564E59}"/>
                    </a:ext>
                  </a:extLst>
                </p:cNvPr>
                <p:cNvSpPr>
                  <a:spLocks noChangeArrowheads="1"/>
                </p:cNvSpPr>
                <p:nvPr/>
              </p:nvSpPr>
              <p:spPr bwMode="auto">
                <a:xfrm>
                  <a:off x="4149725" y="3060701"/>
                  <a:ext cx="76200"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3" name="任意多边形(F) 269">
                  <a:extLst>
                    <a:ext uri="{FF2B5EF4-FFF2-40B4-BE49-F238E27FC236}">
                      <a16:creationId xmlns:a16="http://schemas.microsoft.com/office/drawing/2014/main" id="{4514A40D-D6F0-4AD6-9605-37581D312EC8}"/>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4" name="椭圆形 270">
                  <a:extLst>
                    <a:ext uri="{FF2B5EF4-FFF2-40B4-BE49-F238E27FC236}">
                      <a16:creationId xmlns:a16="http://schemas.microsoft.com/office/drawing/2014/main" id="{B605F216-E7D2-42D4-8BCF-4B68365DD59A}"/>
                    </a:ext>
                  </a:extLst>
                </p:cNvPr>
                <p:cNvSpPr>
                  <a:spLocks noChangeArrowheads="1"/>
                </p:cNvSpPr>
                <p:nvPr/>
              </p:nvSpPr>
              <p:spPr bwMode="auto">
                <a:xfrm>
                  <a:off x="4360863" y="3060701"/>
                  <a:ext cx="74613"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5" name="任意多边形(F) 271">
                  <a:extLst>
                    <a:ext uri="{FF2B5EF4-FFF2-40B4-BE49-F238E27FC236}">
                      <a16:creationId xmlns:a16="http://schemas.microsoft.com/office/drawing/2014/main" id="{7221B60C-9DC7-49BE-9845-B55F67481AED}"/>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6" name="椭圆形 272">
                  <a:extLst>
                    <a:ext uri="{FF2B5EF4-FFF2-40B4-BE49-F238E27FC236}">
                      <a16:creationId xmlns:a16="http://schemas.microsoft.com/office/drawing/2014/main" id="{F7CDF7AF-4200-420D-ACFE-5F2B36CC0F4B}"/>
                    </a:ext>
                  </a:extLst>
                </p:cNvPr>
                <p:cNvSpPr>
                  <a:spLocks noChangeArrowheads="1"/>
                </p:cNvSpPr>
                <p:nvPr/>
              </p:nvSpPr>
              <p:spPr bwMode="auto">
                <a:xfrm>
                  <a:off x="4240213" y="3030538"/>
                  <a:ext cx="104775" cy="1095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7" name="任意多边形(F) 273">
                  <a:extLst>
                    <a:ext uri="{FF2B5EF4-FFF2-40B4-BE49-F238E27FC236}">
                      <a16:creationId xmlns:a16="http://schemas.microsoft.com/office/drawing/2014/main" id="{1A3F4268-4FB7-4106-9CDA-E5DFAC4ABF05}"/>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8" name="任意多边形(F) 274">
                  <a:extLst>
                    <a:ext uri="{FF2B5EF4-FFF2-40B4-BE49-F238E27FC236}">
                      <a16:creationId xmlns:a16="http://schemas.microsoft.com/office/drawing/2014/main" id="{090011F9-93DA-4E08-8197-0237F3720B94}"/>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9" name="任意多边形(F) 275">
                  <a:extLst>
                    <a:ext uri="{FF2B5EF4-FFF2-40B4-BE49-F238E27FC236}">
                      <a16:creationId xmlns:a16="http://schemas.microsoft.com/office/drawing/2014/main" id="{832AB0A3-F36E-4927-8E0D-E0C36586B75D}"/>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50" name="任意多边形(F) 276">
                  <a:extLst>
                    <a:ext uri="{FF2B5EF4-FFF2-40B4-BE49-F238E27FC236}">
                      <a16:creationId xmlns:a16="http://schemas.microsoft.com/office/drawing/2014/main" id="{69185BBE-8B01-4042-9127-5E91F9AA4D0C}"/>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81" name="长方形 80">
                <a:extLst>
                  <a:ext uri="{FF2B5EF4-FFF2-40B4-BE49-F238E27FC236}">
                    <a16:creationId xmlns:a16="http://schemas.microsoft.com/office/drawing/2014/main" id="{E7E16F25-9A73-4F49-8593-4DDEE2A8AB5D}"/>
                  </a:ext>
                </a:extLst>
              </p:cNvPr>
              <p:cNvSpPr/>
              <p:nvPr/>
            </p:nvSpPr>
            <p:spPr>
              <a:xfrm>
                <a:off x="5642387" y="3639850"/>
                <a:ext cx="2714019" cy="492443"/>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Lorem ipsum dolor sit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amet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consectetur</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adipiscing</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elit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p>
            </p:txBody>
          </p:sp>
        </p:grpSp>
        <p:grpSp>
          <p:nvGrpSpPr>
            <p:cNvPr id="96" name="组 95">
              <a:extLst>
                <a:ext uri="{FF2B5EF4-FFF2-40B4-BE49-F238E27FC236}">
                  <a16:creationId xmlns:a16="http://schemas.microsoft.com/office/drawing/2014/main" id="{B7DB03EE-BB00-488A-B451-6DF7DA5AC981}"/>
                </a:ext>
              </a:extLst>
            </p:cNvPr>
            <p:cNvGrpSpPr/>
            <p:nvPr/>
          </p:nvGrpSpPr>
          <p:grpSpPr>
            <a:xfrm>
              <a:off x="4712185" y="5089358"/>
              <a:ext cx="3300265" cy="492443"/>
              <a:chOff x="5056141" y="4560242"/>
              <a:chExt cx="3300265" cy="492443"/>
            </a:xfrm>
          </p:grpSpPr>
          <p:grpSp>
            <p:nvGrpSpPr>
              <p:cNvPr id="30" name="组 29">
                <a:extLst>
                  <a:ext uri="{FF2B5EF4-FFF2-40B4-BE49-F238E27FC236}">
                    <a16:creationId xmlns:a16="http://schemas.microsoft.com/office/drawing/2014/main" id="{2FED15E3-F2A7-469C-B628-611921767E34}"/>
                  </a:ext>
                </a:extLst>
              </p:cNvPr>
              <p:cNvGrpSpPr/>
              <p:nvPr/>
            </p:nvGrpSpPr>
            <p:grpSpPr>
              <a:xfrm>
                <a:off x="5056141" y="4633426"/>
                <a:ext cx="344488" cy="346075"/>
                <a:chOff x="4841875" y="2895601"/>
                <a:chExt cx="344488" cy="346075"/>
              </a:xfrm>
            </p:grpSpPr>
            <p:sp>
              <p:nvSpPr>
                <p:cNvPr id="31" name="任意多边形(F) 258">
                  <a:extLst>
                    <a:ext uri="{FF2B5EF4-FFF2-40B4-BE49-F238E27FC236}">
                      <a16:creationId xmlns:a16="http://schemas.microsoft.com/office/drawing/2014/main" id="{66F1D3E8-8C01-4B14-8A55-CA0D336560C8}"/>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2" name="任意多边形 259">
                  <a:extLst>
                    <a:ext uri="{FF2B5EF4-FFF2-40B4-BE49-F238E27FC236}">
                      <a16:creationId xmlns:a16="http://schemas.microsoft.com/office/drawing/2014/main" id="{C7E4337D-67E8-477B-8284-B0579D016001}"/>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3" name="任意多边形(F) 260">
                  <a:extLst>
                    <a:ext uri="{FF2B5EF4-FFF2-40B4-BE49-F238E27FC236}">
                      <a16:creationId xmlns:a16="http://schemas.microsoft.com/office/drawing/2014/main" id="{C2AF1AB5-D96A-4C19-BE80-2C8A0736E9B3}"/>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4" name="线条 261">
                  <a:extLst>
                    <a:ext uri="{FF2B5EF4-FFF2-40B4-BE49-F238E27FC236}">
                      <a16:creationId xmlns:a16="http://schemas.microsoft.com/office/drawing/2014/main" id="{FF7B7042-5F74-4182-89DF-79E95F074837}"/>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5" name="线条 262">
                  <a:extLst>
                    <a:ext uri="{FF2B5EF4-FFF2-40B4-BE49-F238E27FC236}">
                      <a16:creationId xmlns:a16="http://schemas.microsoft.com/office/drawing/2014/main" id="{6D40A249-C0DF-492C-98A0-5563396CEDA3}"/>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6" name="线条 263">
                  <a:extLst>
                    <a:ext uri="{FF2B5EF4-FFF2-40B4-BE49-F238E27FC236}">
                      <a16:creationId xmlns:a16="http://schemas.microsoft.com/office/drawing/2014/main" id="{0424966D-2E93-463D-925D-8EC1314AA4C8}"/>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7" name="椭圆形 264">
                  <a:extLst>
                    <a:ext uri="{FF2B5EF4-FFF2-40B4-BE49-F238E27FC236}">
                      <a16:creationId xmlns:a16="http://schemas.microsoft.com/office/drawing/2014/main" id="{A2027076-84C0-41AA-ABE6-E182664DD1A7}"/>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8" name="椭圆形 265">
                  <a:extLst>
                    <a:ext uri="{FF2B5EF4-FFF2-40B4-BE49-F238E27FC236}">
                      <a16:creationId xmlns:a16="http://schemas.microsoft.com/office/drawing/2014/main" id="{34911030-E1C4-47C6-B878-AB9504619ECD}"/>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39" name="椭圆形 266">
                  <a:extLst>
                    <a:ext uri="{FF2B5EF4-FFF2-40B4-BE49-F238E27FC236}">
                      <a16:creationId xmlns:a16="http://schemas.microsoft.com/office/drawing/2014/main" id="{872A828C-C960-409B-BA85-F3FA58C5877B}"/>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0" name="任意多边形(F) 267">
                  <a:extLst>
                    <a:ext uri="{FF2B5EF4-FFF2-40B4-BE49-F238E27FC236}">
                      <a16:creationId xmlns:a16="http://schemas.microsoft.com/office/drawing/2014/main" id="{111031BF-F147-4673-B7D2-BAB9FDE01341}"/>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94" name="长方形 93">
                <a:extLst>
                  <a:ext uri="{FF2B5EF4-FFF2-40B4-BE49-F238E27FC236}">
                    <a16:creationId xmlns:a16="http://schemas.microsoft.com/office/drawing/2014/main" id="{9482C2C4-A83F-481A-A4DA-8A5D9AD7A680}"/>
                  </a:ext>
                </a:extLst>
              </p:cNvPr>
              <p:cNvSpPr/>
              <p:nvPr/>
            </p:nvSpPr>
            <p:spPr>
              <a:xfrm>
                <a:off x="5642387" y="4560242"/>
                <a:ext cx="2714019" cy="492443"/>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Lorem ipsum dolor sit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amet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consectetur</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adipiscing</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r>
                  <a:rPr lang="en-US" altLang="zh-CN" sz="1600" i="1" dirty="0" err="1">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elit</a:t>
                </a:r>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 </a:t>
                </a:r>
              </a:p>
            </p:txBody>
          </p:sp>
        </p:grpSp>
        <p:grpSp>
          <p:nvGrpSpPr>
            <p:cNvPr id="13" name="组 12">
              <a:extLst>
                <a:ext uri="{FF2B5EF4-FFF2-40B4-BE49-F238E27FC236}">
                  <a16:creationId xmlns:a16="http://schemas.microsoft.com/office/drawing/2014/main" id="{DFB86711-61B6-4E9F-94FC-7E4E4C2AFDBB}"/>
                </a:ext>
              </a:extLst>
            </p:cNvPr>
            <p:cNvGrpSpPr/>
            <p:nvPr/>
          </p:nvGrpSpPr>
          <p:grpSpPr>
            <a:xfrm>
              <a:off x="4721542" y="2742223"/>
              <a:ext cx="2998053" cy="246221"/>
              <a:chOff x="4721542" y="2734320"/>
              <a:chExt cx="2998053" cy="246221"/>
            </a:xfrm>
          </p:grpSpPr>
          <p:grpSp>
            <p:nvGrpSpPr>
              <p:cNvPr id="8" name="组 7">
                <a:extLst>
                  <a:ext uri="{FF2B5EF4-FFF2-40B4-BE49-F238E27FC236}">
                    <a16:creationId xmlns:a16="http://schemas.microsoft.com/office/drawing/2014/main" id="{4AF81162-F8E5-4429-8E39-AF70CBB53233}"/>
                  </a:ext>
                </a:extLst>
              </p:cNvPr>
              <p:cNvGrpSpPr/>
              <p:nvPr/>
            </p:nvGrpSpPr>
            <p:grpSpPr>
              <a:xfrm>
                <a:off x="5298431" y="2813132"/>
                <a:ext cx="2421164" cy="88596"/>
                <a:chOff x="4674462" y="2940354"/>
                <a:chExt cx="3045133" cy="81030"/>
              </a:xfrm>
            </p:grpSpPr>
            <p:sp>
              <p:nvSpPr>
                <p:cNvPr id="7" name="矩形：圆角 6">
                  <a:extLst>
                    <a:ext uri="{FF2B5EF4-FFF2-40B4-BE49-F238E27FC236}">
                      <a16:creationId xmlns:a16="http://schemas.microsoft.com/office/drawing/2014/main" id="{946F7D42-7783-4AA6-ADD6-AB6D2DF05CAF}"/>
                    </a:ext>
                  </a:extLst>
                </p:cNvPr>
                <p:cNvSpPr/>
                <p:nvPr/>
              </p:nvSpPr>
              <p:spPr>
                <a:xfrm>
                  <a:off x="4674462" y="2940367"/>
                  <a:ext cx="3045133" cy="81017"/>
                </a:xfrm>
                <a:prstGeom prst="roundRect">
                  <a:avLst>
                    <a:gd name="adj" fmla="val 50000"/>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71" name="矩形：圆角 70">
                  <a:extLst>
                    <a:ext uri="{FF2B5EF4-FFF2-40B4-BE49-F238E27FC236}">
                      <a16:creationId xmlns:a16="http://schemas.microsoft.com/office/drawing/2014/main" id="{0A78528F-E9CB-4B99-BD4F-A6AE016C76C8}"/>
                    </a:ext>
                  </a:extLst>
                </p:cNvPr>
                <p:cNvSpPr/>
                <p:nvPr/>
              </p:nvSpPr>
              <p:spPr>
                <a:xfrm>
                  <a:off x="4674463" y="2940354"/>
                  <a:ext cx="1834287" cy="81017"/>
                </a:xfrm>
                <a:prstGeom prst="roundRect">
                  <a:avLst>
                    <a:gd name="adj" fmla="val 50000"/>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73" name="长方形 72">
                <a:extLst>
                  <a:ext uri="{FF2B5EF4-FFF2-40B4-BE49-F238E27FC236}">
                    <a16:creationId xmlns:a16="http://schemas.microsoft.com/office/drawing/2014/main" id="{CBE1CF42-34AD-45F7-9BB7-06D7FDE081B7}"/>
                  </a:ext>
                </a:extLst>
              </p:cNvPr>
              <p:cNvSpPr/>
              <p:nvPr/>
            </p:nvSpPr>
            <p:spPr>
              <a:xfrm>
                <a:off x="4721542" y="2734320"/>
                <a:ext cx="446424" cy="246221"/>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65%</a:t>
                </a:r>
              </a:p>
            </p:txBody>
          </p:sp>
        </p:grpSp>
        <p:grpSp>
          <p:nvGrpSpPr>
            <p:cNvPr id="11" name="组 10">
              <a:extLst>
                <a:ext uri="{FF2B5EF4-FFF2-40B4-BE49-F238E27FC236}">
                  <a16:creationId xmlns:a16="http://schemas.microsoft.com/office/drawing/2014/main" id="{02F17230-3C6B-4C60-8575-90C979038AC0}"/>
                </a:ext>
              </a:extLst>
            </p:cNvPr>
            <p:cNvGrpSpPr/>
            <p:nvPr/>
          </p:nvGrpSpPr>
          <p:grpSpPr>
            <a:xfrm>
              <a:off x="4721542" y="3730321"/>
              <a:ext cx="2998053" cy="246221"/>
              <a:chOff x="4721542" y="3848257"/>
              <a:chExt cx="2998053" cy="246221"/>
            </a:xfrm>
          </p:grpSpPr>
          <p:grpSp>
            <p:nvGrpSpPr>
              <p:cNvPr id="78" name="组 77">
                <a:extLst>
                  <a:ext uri="{FF2B5EF4-FFF2-40B4-BE49-F238E27FC236}">
                    <a16:creationId xmlns:a16="http://schemas.microsoft.com/office/drawing/2014/main" id="{19E0996D-AF4A-4FFB-A88F-2FEE0A9EDCD2}"/>
                  </a:ext>
                </a:extLst>
              </p:cNvPr>
              <p:cNvGrpSpPr/>
              <p:nvPr/>
            </p:nvGrpSpPr>
            <p:grpSpPr>
              <a:xfrm>
                <a:off x="5298431" y="3927069"/>
                <a:ext cx="2421164" cy="88596"/>
                <a:chOff x="4674462" y="2940354"/>
                <a:chExt cx="3045133" cy="81030"/>
              </a:xfrm>
            </p:grpSpPr>
            <p:sp>
              <p:nvSpPr>
                <p:cNvPr id="79" name="矩形：圆角 78">
                  <a:extLst>
                    <a:ext uri="{FF2B5EF4-FFF2-40B4-BE49-F238E27FC236}">
                      <a16:creationId xmlns:a16="http://schemas.microsoft.com/office/drawing/2014/main" id="{214774FE-1FFD-4D64-8A37-76CB44EB021C}"/>
                    </a:ext>
                  </a:extLst>
                </p:cNvPr>
                <p:cNvSpPr/>
                <p:nvPr/>
              </p:nvSpPr>
              <p:spPr>
                <a:xfrm>
                  <a:off x="4674462" y="2940367"/>
                  <a:ext cx="3045133" cy="81017"/>
                </a:xfrm>
                <a:prstGeom prst="roundRect">
                  <a:avLst>
                    <a:gd name="adj" fmla="val 50000"/>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80" name="矩形：圆角 79">
                  <a:extLst>
                    <a:ext uri="{FF2B5EF4-FFF2-40B4-BE49-F238E27FC236}">
                      <a16:creationId xmlns:a16="http://schemas.microsoft.com/office/drawing/2014/main" id="{CCFD5BBD-3EB8-4D70-947E-F5AFBFF96EC0}"/>
                    </a:ext>
                  </a:extLst>
                </p:cNvPr>
                <p:cNvSpPr/>
                <p:nvPr/>
              </p:nvSpPr>
              <p:spPr>
                <a:xfrm>
                  <a:off x="4674465" y="2940354"/>
                  <a:ext cx="1569155" cy="81017"/>
                </a:xfrm>
                <a:prstGeom prst="roundRect">
                  <a:avLst>
                    <a:gd name="adj" fmla="val 50000"/>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82" name="长方形 81">
                <a:extLst>
                  <a:ext uri="{FF2B5EF4-FFF2-40B4-BE49-F238E27FC236}">
                    <a16:creationId xmlns:a16="http://schemas.microsoft.com/office/drawing/2014/main" id="{CC76473C-D689-4828-A3C2-DBFA64DB3596}"/>
                  </a:ext>
                </a:extLst>
              </p:cNvPr>
              <p:cNvSpPr/>
              <p:nvPr/>
            </p:nvSpPr>
            <p:spPr>
              <a:xfrm>
                <a:off x="4721542" y="3848257"/>
                <a:ext cx="446424" cy="246221"/>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50%</a:t>
                </a:r>
              </a:p>
            </p:txBody>
          </p:sp>
        </p:grpSp>
        <p:grpSp>
          <p:nvGrpSpPr>
            <p:cNvPr id="10" name="组 9">
              <a:extLst>
                <a:ext uri="{FF2B5EF4-FFF2-40B4-BE49-F238E27FC236}">
                  <a16:creationId xmlns:a16="http://schemas.microsoft.com/office/drawing/2014/main" id="{B604189C-E133-4D62-9D02-29130FCCC123}"/>
                </a:ext>
              </a:extLst>
            </p:cNvPr>
            <p:cNvGrpSpPr/>
            <p:nvPr/>
          </p:nvGrpSpPr>
          <p:grpSpPr>
            <a:xfrm>
              <a:off x="4721542" y="4718420"/>
              <a:ext cx="2998053" cy="246221"/>
              <a:chOff x="4721542" y="4753566"/>
              <a:chExt cx="2998053" cy="246221"/>
            </a:xfrm>
          </p:grpSpPr>
          <p:grpSp>
            <p:nvGrpSpPr>
              <p:cNvPr id="83" name="组 82">
                <a:extLst>
                  <a:ext uri="{FF2B5EF4-FFF2-40B4-BE49-F238E27FC236}">
                    <a16:creationId xmlns:a16="http://schemas.microsoft.com/office/drawing/2014/main" id="{FBA54A74-91C7-4A8E-8256-29CECA65EBE5}"/>
                  </a:ext>
                </a:extLst>
              </p:cNvPr>
              <p:cNvGrpSpPr/>
              <p:nvPr/>
            </p:nvGrpSpPr>
            <p:grpSpPr>
              <a:xfrm>
                <a:off x="5298431" y="4832378"/>
                <a:ext cx="2421164" cy="88596"/>
                <a:chOff x="4674462" y="2940354"/>
                <a:chExt cx="3045133" cy="81030"/>
              </a:xfrm>
            </p:grpSpPr>
            <p:sp>
              <p:nvSpPr>
                <p:cNvPr id="84" name="矩形：圆角 83">
                  <a:extLst>
                    <a:ext uri="{FF2B5EF4-FFF2-40B4-BE49-F238E27FC236}">
                      <a16:creationId xmlns:a16="http://schemas.microsoft.com/office/drawing/2014/main" id="{BAF05105-E146-4A76-80BC-D132339D80CC}"/>
                    </a:ext>
                  </a:extLst>
                </p:cNvPr>
                <p:cNvSpPr/>
                <p:nvPr/>
              </p:nvSpPr>
              <p:spPr>
                <a:xfrm>
                  <a:off x="4674462" y="2940367"/>
                  <a:ext cx="3045133" cy="81017"/>
                </a:xfrm>
                <a:prstGeom prst="roundRect">
                  <a:avLst>
                    <a:gd name="adj" fmla="val 50000"/>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85" name="矩形：圆角 84">
                  <a:extLst>
                    <a:ext uri="{FF2B5EF4-FFF2-40B4-BE49-F238E27FC236}">
                      <a16:creationId xmlns:a16="http://schemas.microsoft.com/office/drawing/2014/main" id="{C85F8D48-F497-4FF4-86A4-A306F3F0ED91}"/>
                    </a:ext>
                  </a:extLst>
                </p:cNvPr>
                <p:cNvSpPr/>
                <p:nvPr/>
              </p:nvSpPr>
              <p:spPr>
                <a:xfrm>
                  <a:off x="4674463" y="2940354"/>
                  <a:ext cx="2392762" cy="81017"/>
                </a:xfrm>
                <a:prstGeom prst="roundRect">
                  <a:avLst>
                    <a:gd name="adj" fmla="val 50000"/>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86" name="长方形 85">
                <a:extLst>
                  <a:ext uri="{FF2B5EF4-FFF2-40B4-BE49-F238E27FC236}">
                    <a16:creationId xmlns:a16="http://schemas.microsoft.com/office/drawing/2014/main" id="{AC35B425-E17C-46A6-BC1C-89C34E2B336C}"/>
                  </a:ext>
                </a:extLst>
              </p:cNvPr>
              <p:cNvSpPr/>
              <p:nvPr/>
            </p:nvSpPr>
            <p:spPr>
              <a:xfrm>
                <a:off x="4721542" y="4753566"/>
                <a:ext cx="446424" cy="246221"/>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80%</a:t>
                </a:r>
              </a:p>
            </p:txBody>
          </p:sp>
        </p:grpSp>
        <p:grpSp>
          <p:nvGrpSpPr>
            <p:cNvPr id="9" name="组 8">
              <a:extLst>
                <a:ext uri="{FF2B5EF4-FFF2-40B4-BE49-F238E27FC236}">
                  <a16:creationId xmlns:a16="http://schemas.microsoft.com/office/drawing/2014/main" id="{66413DCC-904B-4563-90F1-A5A71C657368}"/>
                </a:ext>
              </a:extLst>
            </p:cNvPr>
            <p:cNvGrpSpPr/>
            <p:nvPr/>
          </p:nvGrpSpPr>
          <p:grpSpPr>
            <a:xfrm>
              <a:off x="4721542" y="5706518"/>
              <a:ext cx="2998053" cy="246221"/>
              <a:chOff x="4721542" y="5706518"/>
              <a:chExt cx="2998053" cy="246221"/>
            </a:xfrm>
          </p:grpSpPr>
          <p:grpSp>
            <p:nvGrpSpPr>
              <p:cNvPr id="87" name="组 86">
                <a:extLst>
                  <a:ext uri="{FF2B5EF4-FFF2-40B4-BE49-F238E27FC236}">
                    <a16:creationId xmlns:a16="http://schemas.microsoft.com/office/drawing/2014/main" id="{C7ADDD0C-4947-4DFD-8604-1C7FC185D6F1}"/>
                  </a:ext>
                </a:extLst>
              </p:cNvPr>
              <p:cNvGrpSpPr/>
              <p:nvPr/>
            </p:nvGrpSpPr>
            <p:grpSpPr>
              <a:xfrm>
                <a:off x="5298431" y="5785330"/>
                <a:ext cx="2421164" cy="88596"/>
                <a:chOff x="4674462" y="2940354"/>
                <a:chExt cx="3045133" cy="81030"/>
              </a:xfrm>
            </p:grpSpPr>
            <p:sp>
              <p:nvSpPr>
                <p:cNvPr id="88" name="矩形：圆角 87">
                  <a:extLst>
                    <a:ext uri="{FF2B5EF4-FFF2-40B4-BE49-F238E27FC236}">
                      <a16:creationId xmlns:a16="http://schemas.microsoft.com/office/drawing/2014/main" id="{3EE0ED0C-1321-4AB3-B03A-B7AD85571E6C}"/>
                    </a:ext>
                  </a:extLst>
                </p:cNvPr>
                <p:cNvSpPr/>
                <p:nvPr/>
              </p:nvSpPr>
              <p:spPr>
                <a:xfrm>
                  <a:off x="4674462" y="2940367"/>
                  <a:ext cx="3045133" cy="81017"/>
                </a:xfrm>
                <a:prstGeom prst="roundRect">
                  <a:avLst>
                    <a:gd name="adj" fmla="val 50000"/>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89" name="矩形：圆角 88">
                  <a:extLst>
                    <a:ext uri="{FF2B5EF4-FFF2-40B4-BE49-F238E27FC236}">
                      <a16:creationId xmlns:a16="http://schemas.microsoft.com/office/drawing/2014/main" id="{4409F7EA-DE17-4C15-80F3-78361F8366BE}"/>
                    </a:ext>
                  </a:extLst>
                </p:cNvPr>
                <p:cNvSpPr/>
                <p:nvPr/>
              </p:nvSpPr>
              <p:spPr>
                <a:xfrm>
                  <a:off x="4674465" y="2940354"/>
                  <a:ext cx="949205" cy="81017"/>
                </a:xfrm>
                <a:prstGeom prst="roundRect">
                  <a:avLst>
                    <a:gd name="adj" fmla="val 50000"/>
                  </a:avLst>
                </a:prstGeom>
                <a:solidFill>
                  <a:schemeClr val="bg1">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90" name="长方形 89">
                <a:extLst>
                  <a:ext uri="{FF2B5EF4-FFF2-40B4-BE49-F238E27FC236}">
                    <a16:creationId xmlns:a16="http://schemas.microsoft.com/office/drawing/2014/main" id="{A101B8DB-BADB-4084-8CD6-6CEEA620099A}"/>
                  </a:ext>
                </a:extLst>
              </p:cNvPr>
              <p:cNvSpPr/>
              <p:nvPr/>
            </p:nvSpPr>
            <p:spPr>
              <a:xfrm>
                <a:off x="4721542" y="5706518"/>
                <a:ext cx="446424" cy="246221"/>
              </a:xfrm>
              <a:prstGeom prst="rect">
                <a:avLst/>
              </a:prstGeom>
            </p:spPr>
            <p:txBody>
              <a:bodyPr wrap="square" lIns="0" tIns="0" rIns="0" bIns="0" rtlCol="0">
                <a:spAutoFit/>
              </a:bodyPr>
              <a:lstStyle/>
              <a:p>
                <a:pPr rtl="0"/>
                <a:r>
                  <a:rPr lang="en-US" altLang="zh-CN" sz="1600" i="1" dirty="0">
                    <a:solidFill>
                      <a:schemeClr val="bg1"/>
                    </a:solidFill>
                    <a:latin typeface="Microsoft YaHei UI" panose="020B0503020204020204" pitchFamily="34" charset="-122"/>
                    <a:ea typeface="Microsoft YaHei UI" panose="020B0503020204020204" pitchFamily="34" charset="-122"/>
                    <a:cs typeface="Segoe UI" panose="020B0502040204020203" pitchFamily="34" charset="0"/>
                  </a:rPr>
                  <a:t>35%</a:t>
                </a:r>
              </a:p>
            </p:txBody>
          </p:sp>
        </p:grpSp>
      </p:grpSp>
      <p:sp>
        <p:nvSpPr>
          <p:cNvPr id="68" name="标题 67" hidden="1">
            <a:extLst>
              <a:ext uri="{FF2B5EF4-FFF2-40B4-BE49-F238E27FC236}">
                <a16:creationId xmlns:a16="http://schemas.microsoft.com/office/drawing/2014/main" id="{3D46526D-118F-4F6F-BAE0-066F422EBD1E}"/>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3</a:t>
            </a:r>
            <a:endParaRPr lang="zh-CN" altLang="en-US" dirty="0">
              <a:latin typeface="Microsoft YaHei UI" panose="020B0503020204020204" pitchFamily="34" charset="-122"/>
              <a:ea typeface="Microsoft YaHei UI" panose="020B0503020204020204" pitchFamily="34" charset="-122"/>
            </a:endParaRPr>
          </a:p>
        </p:txBody>
      </p:sp>
      <p:pic>
        <p:nvPicPr>
          <p:cNvPr id="67" name="图片 66">
            <a:extLst>
              <a:ext uri="{FF2B5EF4-FFF2-40B4-BE49-F238E27FC236}">
                <a16:creationId xmlns:a16="http://schemas.microsoft.com/office/drawing/2014/main" id="{319D7E1F-E63E-4393-B15A-ECEB05C148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11479" y="2885761"/>
            <a:ext cx="5675169" cy="3997865"/>
          </a:xfrm>
          <a:prstGeom prst="rect">
            <a:avLst/>
          </a:prstGeom>
        </p:spPr>
      </p:pic>
      <p:sp>
        <p:nvSpPr>
          <p:cNvPr id="100" name="文本框 99">
            <a:extLst>
              <a:ext uri="{FF2B5EF4-FFF2-40B4-BE49-F238E27FC236}">
                <a16:creationId xmlns:a16="http://schemas.microsoft.com/office/drawing/2014/main" id="{9935654B-B4C5-45D4-8F2C-5A6CA727B895}"/>
              </a:ext>
            </a:extLst>
          </p:cNvPr>
          <p:cNvSpPr txBox="1"/>
          <p:nvPr/>
        </p:nvSpPr>
        <p:spPr>
          <a:xfrm>
            <a:off x="448624" y="331201"/>
            <a:ext cx="3603287" cy="520335"/>
          </a:xfrm>
          <a:prstGeom prst="rect">
            <a:avLst/>
          </a:prstGeom>
          <a:noFill/>
        </p:spPr>
        <p:txBody>
          <a:bodyPr wrap="square" lIns="0" tIns="0" rIns="0" bIns="0" rtlCol="0">
            <a:spAutoFit/>
          </a:bodyPr>
          <a:lstStyle/>
          <a:p>
            <a:pPr rtl="0">
              <a:lnSpc>
                <a:spcPts val="4000"/>
              </a:lnSpc>
            </a:pPr>
            <a:r>
              <a:rPr lang="zh-CN" altLang="en-US" sz="4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关于我们 </a:t>
            </a:r>
          </a:p>
        </p:txBody>
      </p:sp>
      <p:pic>
        <p:nvPicPr>
          <p:cNvPr id="70" name="图片 69">
            <a:extLst>
              <a:ext uri="{FF2B5EF4-FFF2-40B4-BE49-F238E27FC236}">
                <a16:creationId xmlns:a16="http://schemas.microsoft.com/office/drawing/2014/main" id="{5026B325-7BE8-4400-A495-D26D69CA4C0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48864" y="1937888"/>
            <a:ext cx="5605839" cy="3329686"/>
          </a:xfrm>
          <a:prstGeom prst="rect">
            <a:avLst/>
          </a:prstGeom>
        </p:spPr>
      </p:pic>
      <p:sp>
        <p:nvSpPr>
          <p:cNvPr id="109" name="文本框 108">
            <a:extLst>
              <a:ext uri="{FF2B5EF4-FFF2-40B4-BE49-F238E27FC236}">
                <a16:creationId xmlns:a16="http://schemas.microsoft.com/office/drawing/2014/main" id="{7195FA66-529D-4DD1-A1EB-0CCC0D7FB8C6}"/>
              </a:ext>
            </a:extLst>
          </p:cNvPr>
          <p:cNvSpPr txBox="1"/>
          <p:nvPr/>
        </p:nvSpPr>
        <p:spPr>
          <a:xfrm>
            <a:off x="-44989" y="2562872"/>
            <a:ext cx="6133465" cy="1754326"/>
          </a:xfrm>
          <a:prstGeom prst="rect">
            <a:avLst/>
          </a:prstGeom>
          <a:noFill/>
        </p:spPr>
        <p:txBody>
          <a:bodyPr wrap="square" rtlCol="0">
            <a:spAutoFit/>
          </a:bodyPr>
          <a:lstStyle/>
          <a:p>
            <a:r>
              <a:rPr lang="en-US" altLang="zh-CN" dirty="0"/>
              <a:t>1.</a:t>
            </a:r>
            <a:r>
              <a:rPr lang="zh-CN" altLang="en-US" dirty="0"/>
              <a:t>使用</a:t>
            </a:r>
            <a:r>
              <a:rPr lang="en-US" altLang="zh-CN" dirty="0" err="1"/>
              <a:t>github</a:t>
            </a:r>
            <a:r>
              <a:rPr lang="zh-CN" altLang="en-US" dirty="0"/>
              <a:t>（</a:t>
            </a:r>
            <a:r>
              <a:rPr lang="en-US" altLang="zh-CN" dirty="0"/>
              <a:t>https://github.com/qianxunlingbao/Real-Promise</a:t>
            </a:r>
            <a:r>
              <a:rPr lang="zh-CN" altLang="en-US" dirty="0"/>
              <a:t>），上传拉取代码</a:t>
            </a:r>
          </a:p>
          <a:p>
            <a:r>
              <a:rPr lang="en-US" altLang="zh-CN" dirty="0"/>
              <a:t>2.</a:t>
            </a:r>
            <a:r>
              <a:rPr lang="zh-CN" altLang="en-US" dirty="0"/>
              <a:t>墨刀制作原型</a:t>
            </a:r>
          </a:p>
          <a:p>
            <a:r>
              <a:rPr lang="en-US" altLang="zh-CN" dirty="0"/>
              <a:t>3.Redmine</a:t>
            </a:r>
            <a:r>
              <a:rPr lang="zh-CN" altLang="en-US" dirty="0"/>
              <a:t>发布获取任务</a:t>
            </a:r>
            <a:endParaRPr lang="en-US" altLang="zh-CN" dirty="0"/>
          </a:p>
          <a:p>
            <a:pPr lvl="0"/>
            <a:r>
              <a:rPr lang="en-US" altLang="zh-CN" dirty="0"/>
              <a:t>4. </a:t>
            </a:r>
            <a:r>
              <a:rPr lang="zh-CN" altLang="en-US" dirty="0"/>
              <a:t>及时</a:t>
            </a:r>
            <a:r>
              <a:rPr lang="zh-CN" altLang="zh-CN" dirty="0"/>
              <a:t>沟通</a:t>
            </a:r>
            <a:r>
              <a:rPr lang="zh-CN" altLang="en-US" dirty="0"/>
              <a:t>，</a:t>
            </a:r>
            <a:r>
              <a:rPr lang="zh-CN" altLang="zh-CN" dirty="0"/>
              <a:t>每周例会</a:t>
            </a:r>
            <a:r>
              <a:rPr lang="zh-CN" altLang="en-US" dirty="0"/>
              <a:t>，</a:t>
            </a:r>
            <a:r>
              <a:rPr lang="zh-CN" altLang="zh-CN" dirty="0"/>
              <a:t>随时面谈</a:t>
            </a:r>
          </a:p>
          <a:p>
            <a:endParaRPr lang="zh-CN" altLang="en-US" dirty="0"/>
          </a:p>
        </p:txBody>
      </p:sp>
    </p:spTree>
    <p:extLst>
      <p:ext uri="{BB962C8B-B14F-4D97-AF65-F5344CB8AC3E}">
        <p14:creationId xmlns:p14="http://schemas.microsoft.com/office/powerpoint/2010/main" val="18609449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descr="该图像是一个抽象的装饰形状。 ">
            <a:extLst>
              <a:ext uri="{FF2B5EF4-FFF2-40B4-BE49-F238E27FC236}">
                <a16:creationId xmlns:a16="http://schemas.microsoft.com/office/drawing/2014/main" id="{8E504344-8563-476C-9EF9-4200B272FDC1}"/>
              </a:ext>
            </a:extLst>
          </p:cNvPr>
          <p:cNvGrpSpPr/>
          <p:nvPr/>
        </p:nvGrpSpPr>
        <p:grpSpPr>
          <a:xfrm>
            <a:off x="4855953" y="-2833465"/>
            <a:ext cx="8948964" cy="12105059"/>
            <a:chOff x="4855953" y="-2833465"/>
            <a:chExt cx="8948964" cy="12105059"/>
          </a:xfrm>
        </p:grpSpPr>
        <p:sp>
          <p:nvSpPr>
            <p:cNvPr id="18" name="任意多边形(F) 10">
              <a:extLst>
                <a:ext uri="{FF2B5EF4-FFF2-40B4-BE49-F238E27FC236}">
                  <a16:creationId xmlns:a16="http://schemas.microsoft.com/office/drawing/2014/main" id="{73D22BE5-D5D5-4BF2-A935-5C4AB588B458}"/>
                </a:ext>
              </a:extLst>
            </p:cNvPr>
            <p:cNvSpPr>
              <a:spLocks/>
            </p:cNvSpPr>
            <p:nvPr/>
          </p:nvSpPr>
          <p:spPr bwMode="auto">
            <a:xfrm rot="9420272">
              <a:off x="4855953" y="-2246936"/>
              <a:ext cx="8673602" cy="11518530"/>
            </a:xfrm>
            <a:custGeom>
              <a:avLst/>
              <a:gdLst>
                <a:gd name="T0" fmla="*/ 1166 w 2492"/>
                <a:gd name="T1" fmla="*/ 2419 h 3315"/>
                <a:gd name="T2" fmla="*/ 243 w 2492"/>
                <a:gd name="T3" fmla="*/ 912 h 3315"/>
                <a:gd name="T4" fmla="*/ 449 w 2492"/>
                <a:gd name="T5" fmla="*/ 15 h 3315"/>
                <a:gd name="T6" fmla="*/ 766 w 2492"/>
                <a:gd name="T7" fmla="*/ 302 h 3315"/>
                <a:gd name="T8" fmla="*/ 1651 w 2492"/>
                <a:gd name="T9" fmla="*/ 481 h 3315"/>
                <a:gd name="T10" fmla="*/ 2239 w 2492"/>
                <a:gd name="T11" fmla="*/ 1238 h 3315"/>
                <a:gd name="T12" fmla="*/ 2186 w 2492"/>
                <a:gd name="T13" fmla="*/ 2201 h 3315"/>
                <a:gd name="T14" fmla="*/ 2165 w 2492"/>
                <a:gd name="T15" fmla="*/ 2928 h 3315"/>
                <a:gd name="T16" fmla="*/ 1400 w 2492"/>
                <a:gd name="T17" fmla="*/ 3100 h 3315"/>
                <a:gd name="T18" fmla="*/ 1166 w 2492"/>
                <a:gd name="T19" fmla="*/ 2419 h 3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92" h="3315">
                  <a:moveTo>
                    <a:pt x="1166" y="2419"/>
                  </a:moveTo>
                  <a:cubicBezTo>
                    <a:pt x="1505" y="1277"/>
                    <a:pt x="486" y="1533"/>
                    <a:pt x="243" y="912"/>
                  </a:cubicBezTo>
                  <a:cubicBezTo>
                    <a:pt x="0" y="292"/>
                    <a:pt x="291" y="31"/>
                    <a:pt x="449" y="15"/>
                  </a:cubicBezTo>
                  <a:cubicBezTo>
                    <a:pt x="607" y="0"/>
                    <a:pt x="716" y="54"/>
                    <a:pt x="766" y="302"/>
                  </a:cubicBezTo>
                  <a:cubicBezTo>
                    <a:pt x="817" y="551"/>
                    <a:pt x="1312" y="508"/>
                    <a:pt x="1651" y="481"/>
                  </a:cubicBezTo>
                  <a:cubicBezTo>
                    <a:pt x="1989" y="454"/>
                    <a:pt x="2492" y="733"/>
                    <a:pt x="2239" y="1238"/>
                  </a:cubicBezTo>
                  <a:cubicBezTo>
                    <a:pt x="1986" y="1743"/>
                    <a:pt x="2000" y="1716"/>
                    <a:pt x="2186" y="2201"/>
                  </a:cubicBezTo>
                  <a:cubicBezTo>
                    <a:pt x="2372" y="2685"/>
                    <a:pt x="2165" y="2928"/>
                    <a:pt x="2165" y="2928"/>
                  </a:cubicBezTo>
                  <a:cubicBezTo>
                    <a:pt x="2165" y="2928"/>
                    <a:pt x="1791" y="3315"/>
                    <a:pt x="1400" y="3100"/>
                  </a:cubicBezTo>
                  <a:cubicBezTo>
                    <a:pt x="1008" y="2885"/>
                    <a:pt x="1166" y="2419"/>
                    <a:pt x="1166" y="2419"/>
                  </a:cubicBezTo>
                  <a:close/>
                </a:path>
              </a:pathLst>
            </a:custGeom>
            <a:gradFill>
              <a:gsLst>
                <a:gs pos="0">
                  <a:srgbClr val="80DEDE"/>
                </a:gs>
                <a:gs pos="53500">
                  <a:srgbClr val="85C1E7"/>
                </a:gs>
                <a:gs pos="100000">
                  <a:srgbClr val="878CFF"/>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1">
              <a:extLst>
                <a:ext uri="{FF2B5EF4-FFF2-40B4-BE49-F238E27FC236}">
                  <a16:creationId xmlns:a16="http://schemas.microsoft.com/office/drawing/2014/main" id="{C42C174B-303A-45F6-8FF1-93001A3AAFC1}"/>
                </a:ext>
              </a:extLst>
            </p:cNvPr>
            <p:cNvSpPr>
              <a:spLocks/>
            </p:cNvSpPr>
            <p:nvPr/>
          </p:nvSpPr>
          <p:spPr bwMode="auto">
            <a:xfrm rot="9420272">
              <a:off x="5048022" y="-2833465"/>
              <a:ext cx="8756895" cy="10755934"/>
            </a:xfrm>
            <a:custGeom>
              <a:avLst/>
              <a:gdLst>
                <a:gd name="T0" fmla="*/ 1504 w 2516"/>
                <a:gd name="T1" fmla="*/ 2980 h 3095"/>
                <a:gd name="T2" fmla="*/ 2237 w 2516"/>
                <a:gd name="T3" fmla="*/ 2283 h 3095"/>
                <a:gd name="T4" fmla="*/ 1468 w 2516"/>
                <a:gd name="T5" fmla="*/ 1052 h 3095"/>
                <a:gd name="T6" fmla="*/ 979 w 2516"/>
                <a:gd name="T7" fmla="*/ 648 h 3095"/>
                <a:gd name="T8" fmla="*/ 411 w 2516"/>
                <a:gd name="T9" fmla="*/ 195 h 3095"/>
                <a:gd name="T10" fmla="*/ 397 w 2516"/>
                <a:gd name="T11" fmla="*/ 1117 h 3095"/>
                <a:gd name="T12" fmla="*/ 194 w 2516"/>
                <a:gd name="T13" fmla="*/ 1767 h 3095"/>
                <a:gd name="T14" fmla="*/ 866 w 2516"/>
                <a:gd name="T15" fmla="*/ 2349 h 3095"/>
                <a:gd name="T16" fmla="*/ 1275 w 2516"/>
                <a:gd name="T17" fmla="*/ 2766 h 3095"/>
                <a:gd name="T18" fmla="*/ 1504 w 2516"/>
                <a:gd name="T19" fmla="*/ 2980 h 30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6" h="3095">
                  <a:moveTo>
                    <a:pt x="1504" y="2980"/>
                  </a:moveTo>
                  <a:cubicBezTo>
                    <a:pt x="1504" y="2980"/>
                    <a:pt x="1958" y="3095"/>
                    <a:pt x="2237" y="2283"/>
                  </a:cubicBezTo>
                  <a:cubicBezTo>
                    <a:pt x="2516" y="1472"/>
                    <a:pt x="1745" y="1159"/>
                    <a:pt x="1468" y="1052"/>
                  </a:cubicBezTo>
                  <a:cubicBezTo>
                    <a:pt x="1191" y="945"/>
                    <a:pt x="1126" y="907"/>
                    <a:pt x="979" y="648"/>
                  </a:cubicBezTo>
                  <a:cubicBezTo>
                    <a:pt x="832" y="389"/>
                    <a:pt x="822" y="0"/>
                    <a:pt x="411" y="195"/>
                  </a:cubicBezTo>
                  <a:cubicBezTo>
                    <a:pt x="0" y="391"/>
                    <a:pt x="384" y="948"/>
                    <a:pt x="397" y="1117"/>
                  </a:cubicBezTo>
                  <a:cubicBezTo>
                    <a:pt x="411" y="1286"/>
                    <a:pt x="128" y="1580"/>
                    <a:pt x="194" y="1767"/>
                  </a:cubicBezTo>
                  <a:cubicBezTo>
                    <a:pt x="259" y="1954"/>
                    <a:pt x="273" y="2154"/>
                    <a:pt x="866" y="2349"/>
                  </a:cubicBezTo>
                  <a:cubicBezTo>
                    <a:pt x="866" y="2349"/>
                    <a:pt x="1186" y="2374"/>
                    <a:pt x="1275" y="2766"/>
                  </a:cubicBezTo>
                  <a:cubicBezTo>
                    <a:pt x="1275" y="2766"/>
                    <a:pt x="1340" y="2988"/>
                    <a:pt x="1504" y="2980"/>
                  </a:cubicBezTo>
                  <a:close/>
                </a:path>
              </a:pathLst>
            </a:custGeom>
            <a:gradFill>
              <a:gsLst>
                <a:gs pos="0">
                  <a:srgbClr val="7CEFD8"/>
                </a:gs>
                <a:gs pos="5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12">
              <a:extLst>
                <a:ext uri="{FF2B5EF4-FFF2-40B4-BE49-F238E27FC236}">
                  <a16:creationId xmlns:a16="http://schemas.microsoft.com/office/drawing/2014/main" id="{22AA5A4F-A0EB-453F-A699-F817D4616C6F}"/>
                </a:ext>
              </a:extLst>
            </p:cNvPr>
            <p:cNvSpPr>
              <a:spLocks/>
            </p:cNvSpPr>
            <p:nvPr/>
          </p:nvSpPr>
          <p:spPr bwMode="auto">
            <a:xfrm rot="9420272">
              <a:off x="5218811" y="-1993836"/>
              <a:ext cx="7570428" cy="10122905"/>
            </a:xfrm>
            <a:custGeom>
              <a:avLst/>
              <a:gdLst>
                <a:gd name="T0" fmla="*/ 1896 w 2175"/>
                <a:gd name="T1" fmla="*/ 2283 h 2913"/>
                <a:gd name="T2" fmla="*/ 1467 w 2175"/>
                <a:gd name="T3" fmla="*/ 2913 h 2913"/>
                <a:gd name="T4" fmla="*/ 1250 w 2175"/>
                <a:gd name="T5" fmla="*/ 2849 h 2913"/>
                <a:gd name="T6" fmla="*/ 1016 w 2175"/>
                <a:gd name="T7" fmla="*/ 2168 h 2913"/>
                <a:gd name="T8" fmla="*/ 93 w 2175"/>
                <a:gd name="T9" fmla="*/ 661 h 2913"/>
                <a:gd name="T10" fmla="*/ 0 w 2175"/>
                <a:gd name="T11" fmla="*/ 238 h 2913"/>
                <a:gd name="T12" fmla="*/ 70 w 2175"/>
                <a:gd name="T13" fmla="*/ 195 h 2913"/>
                <a:gd name="T14" fmla="*/ 638 w 2175"/>
                <a:gd name="T15" fmla="*/ 648 h 2913"/>
                <a:gd name="T16" fmla="*/ 1127 w 2175"/>
                <a:gd name="T17" fmla="*/ 1052 h 2913"/>
                <a:gd name="T18" fmla="*/ 1896 w 2175"/>
                <a:gd name="T19" fmla="*/ 2283 h 2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75" h="2913">
                  <a:moveTo>
                    <a:pt x="1896" y="2283"/>
                  </a:moveTo>
                  <a:cubicBezTo>
                    <a:pt x="1770" y="2651"/>
                    <a:pt x="1607" y="2829"/>
                    <a:pt x="1467" y="2913"/>
                  </a:cubicBezTo>
                  <a:cubicBezTo>
                    <a:pt x="1397" y="2909"/>
                    <a:pt x="1324" y="2889"/>
                    <a:pt x="1250" y="2849"/>
                  </a:cubicBezTo>
                  <a:cubicBezTo>
                    <a:pt x="858" y="2634"/>
                    <a:pt x="1016" y="2168"/>
                    <a:pt x="1016" y="2168"/>
                  </a:cubicBezTo>
                  <a:cubicBezTo>
                    <a:pt x="1354" y="1026"/>
                    <a:pt x="336" y="1282"/>
                    <a:pt x="93" y="661"/>
                  </a:cubicBezTo>
                  <a:cubicBezTo>
                    <a:pt x="28" y="495"/>
                    <a:pt x="1" y="354"/>
                    <a:pt x="0" y="238"/>
                  </a:cubicBezTo>
                  <a:cubicBezTo>
                    <a:pt x="20" y="222"/>
                    <a:pt x="44" y="208"/>
                    <a:pt x="70" y="195"/>
                  </a:cubicBezTo>
                  <a:cubicBezTo>
                    <a:pt x="481" y="0"/>
                    <a:pt x="491" y="389"/>
                    <a:pt x="638" y="648"/>
                  </a:cubicBezTo>
                  <a:cubicBezTo>
                    <a:pt x="785" y="907"/>
                    <a:pt x="850" y="945"/>
                    <a:pt x="1127" y="1052"/>
                  </a:cubicBezTo>
                  <a:cubicBezTo>
                    <a:pt x="1404" y="1159"/>
                    <a:pt x="2175" y="1472"/>
                    <a:pt x="1896" y="2283"/>
                  </a:cubicBezTo>
                  <a:close/>
                </a:path>
              </a:pathLst>
            </a:custGeom>
            <a:gradFill>
              <a:gsLst>
                <a:gs pos="100000">
                  <a:srgbClr val="7CEFD8"/>
                </a:gs>
                <a:gs pos="19000">
                  <a:srgbClr val="6672E4"/>
                </a:gs>
                <a:gs pos="0">
                  <a:srgbClr val="882BE5"/>
                </a:gs>
              </a:gsLst>
              <a:lin ang="102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24" name="文本框 23">
            <a:extLst>
              <a:ext uri="{FF2B5EF4-FFF2-40B4-BE49-F238E27FC236}">
                <a16:creationId xmlns:a16="http://schemas.microsoft.com/office/drawing/2014/main" id="{C1165547-DF3A-4694-9097-2BDAF2003713}"/>
              </a:ext>
            </a:extLst>
          </p:cNvPr>
          <p:cNvSpPr txBox="1"/>
          <p:nvPr/>
        </p:nvSpPr>
        <p:spPr>
          <a:xfrm>
            <a:off x="535548" y="3894844"/>
            <a:ext cx="5560452" cy="830997"/>
          </a:xfrm>
          <a:prstGeom prst="rect">
            <a:avLst/>
          </a:prstGeom>
          <a:noFill/>
        </p:spPr>
        <p:txBody>
          <a:bodyPr wrap="square" lIns="0" tIns="0" rIns="0" bIns="0" rtlCol="0">
            <a:spAutoFit/>
          </a:bodyPr>
          <a:lstStyle/>
          <a:p>
            <a:pPr rtl="0"/>
            <a:r>
              <a:rPr lang="zh-CN" altLang="en-US" sz="5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项目介绍</a:t>
            </a:r>
          </a:p>
        </p:txBody>
      </p:sp>
      <p:sp>
        <p:nvSpPr>
          <p:cNvPr id="3" name="标题 2" hidden="1">
            <a:extLst>
              <a:ext uri="{FF2B5EF4-FFF2-40B4-BE49-F238E27FC236}">
                <a16:creationId xmlns:a16="http://schemas.microsoft.com/office/drawing/2014/main" id="{016C325E-5B69-4D07-BBFB-7DB217A69D48}"/>
              </a:ext>
            </a:extLst>
          </p:cNvPr>
          <p:cNvSpPr>
            <a:spLocks noGrp="1"/>
          </p:cNvSpPr>
          <p:nvPr>
            <p:ph type="ctr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1</a:t>
            </a:r>
            <a:endParaRPr lang="zh-CN" altLang="en-US" dirty="0">
              <a:latin typeface="Microsoft YaHei UI" panose="020B0503020204020204" pitchFamily="34" charset="-122"/>
              <a:ea typeface="Microsoft YaHei UI" panose="020B0503020204020204" pitchFamily="34" charset="-122"/>
            </a:endParaRPr>
          </a:p>
        </p:txBody>
      </p:sp>
      <p:sp>
        <p:nvSpPr>
          <p:cNvPr id="4" name="文本框 3">
            <a:extLst>
              <a:ext uri="{FF2B5EF4-FFF2-40B4-BE49-F238E27FC236}">
                <a16:creationId xmlns:a16="http://schemas.microsoft.com/office/drawing/2014/main" id="{6F174EF4-A329-4193-8047-3196FCE7B2AE}"/>
              </a:ext>
            </a:extLst>
          </p:cNvPr>
          <p:cNvSpPr txBox="1"/>
          <p:nvPr/>
        </p:nvSpPr>
        <p:spPr>
          <a:xfrm>
            <a:off x="613660" y="3067616"/>
            <a:ext cx="2557696" cy="830997"/>
          </a:xfrm>
          <a:prstGeom prst="rect">
            <a:avLst/>
          </a:prstGeom>
          <a:noFill/>
        </p:spPr>
        <p:txBody>
          <a:bodyPr wrap="square" rtlCol="0">
            <a:spAutoFit/>
          </a:bodyPr>
          <a:lstStyle/>
          <a:p>
            <a:r>
              <a:rPr lang="en-US" altLang="zh-CN" sz="4800" dirty="0">
                <a:solidFill>
                  <a:schemeClr val="bg1">
                    <a:lumMod val="75000"/>
                  </a:schemeClr>
                </a:solidFill>
              </a:rPr>
              <a:t>Part 2</a:t>
            </a:r>
            <a:endParaRPr lang="zh-CN" altLang="en-US" sz="4800" dirty="0">
              <a:solidFill>
                <a:schemeClr val="bg1">
                  <a:lumMod val="75000"/>
                </a:schemeClr>
              </a:solidFill>
            </a:endParaRPr>
          </a:p>
        </p:txBody>
      </p:sp>
    </p:spTree>
    <p:extLst>
      <p:ext uri="{BB962C8B-B14F-4D97-AF65-F5344CB8AC3E}">
        <p14:creationId xmlns:p14="http://schemas.microsoft.com/office/powerpoint/2010/main" val="2302171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长方形 2">
            <a:extLst>
              <a:ext uri="{FF2B5EF4-FFF2-40B4-BE49-F238E27FC236}">
                <a16:creationId xmlns:a16="http://schemas.microsoft.com/office/drawing/2014/main" id="{C12B5D39-FFB4-48DA-8278-FC3F12E94DD9}"/>
              </a:ext>
            </a:extLst>
          </p:cNvPr>
          <p:cNvSpPr/>
          <p:nvPr/>
        </p:nvSpPr>
        <p:spPr>
          <a:xfrm>
            <a:off x="5354122" y="2432475"/>
            <a:ext cx="6172200" cy="1231106"/>
          </a:xfrm>
          <a:prstGeom prst="rect">
            <a:avLst/>
          </a:prstGeom>
        </p:spPr>
        <p:txBody>
          <a:bodyPr wrap="square" lIns="0" tIns="0" rIns="0" bIns="0" rtlCol="0">
            <a:spAutoFit/>
          </a:bodyPr>
          <a:lstStyle/>
          <a:p>
            <a:r>
              <a:rPr lang="zh-CN"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虽然当下音乐软件较多，但是大多界面繁杂。功能多但不明确，给人一种使用很复杂的感觉。然而在日常生活中人们对于音乐类软件使用最多的功能就是下载播放，因此在主要界面中突出这两个极为重要。而本项目就可以将种种繁杂去除，用简洁的界面来创造一个操作简单的音乐类型的小程序。</a:t>
            </a:r>
          </a:p>
        </p:txBody>
      </p:sp>
      <p:grpSp>
        <p:nvGrpSpPr>
          <p:cNvPr id="29" name="组 28" descr="该图像是一个留着胡须的男人的插图。 ">
            <a:extLst>
              <a:ext uri="{FF2B5EF4-FFF2-40B4-BE49-F238E27FC236}">
                <a16:creationId xmlns:a16="http://schemas.microsoft.com/office/drawing/2014/main" id="{F32A5E08-DAB7-4688-9995-64BE90AA2F83}"/>
              </a:ext>
            </a:extLst>
          </p:cNvPr>
          <p:cNvGrpSpPr/>
          <p:nvPr/>
        </p:nvGrpSpPr>
        <p:grpSpPr>
          <a:xfrm>
            <a:off x="577510" y="1318790"/>
            <a:ext cx="4430272" cy="6043606"/>
            <a:chOff x="117404" y="1951388"/>
            <a:chExt cx="3810340" cy="5197917"/>
          </a:xfrm>
        </p:grpSpPr>
        <p:sp>
          <p:nvSpPr>
            <p:cNvPr id="25" name="椭圆形 24">
              <a:extLst>
                <a:ext uri="{FF2B5EF4-FFF2-40B4-BE49-F238E27FC236}">
                  <a16:creationId xmlns:a16="http://schemas.microsoft.com/office/drawing/2014/main" id="{EEAF1E36-1F6F-484C-9CA3-D7321F33C7EE}"/>
                </a:ext>
              </a:extLst>
            </p:cNvPr>
            <p:cNvSpPr/>
            <p:nvPr/>
          </p:nvSpPr>
          <p:spPr>
            <a:xfrm>
              <a:off x="218769" y="2438400"/>
              <a:ext cx="3131996" cy="3131996"/>
            </a:xfrm>
            <a:prstGeom prst="ellipse">
              <a:avLst/>
            </a:prstGeom>
            <a:gradFill>
              <a:gsLst>
                <a:gs pos="0">
                  <a:srgbClr val="7CEFD8"/>
                </a:gs>
                <a:gs pos="7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24" name="组 23">
              <a:extLst>
                <a:ext uri="{FF2B5EF4-FFF2-40B4-BE49-F238E27FC236}">
                  <a16:creationId xmlns:a16="http://schemas.microsoft.com/office/drawing/2014/main" id="{182ED547-BB7E-4187-9E8C-EA8699D2D1A2}"/>
                </a:ext>
              </a:extLst>
            </p:cNvPr>
            <p:cNvGrpSpPr/>
            <p:nvPr/>
          </p:nvGrpSpPr>
          <p:grpSpPr>
            <a:xfrm>
              <a:off x="524849" y="2442817"/>
              <a:ext cx="2749416" cy="4706488"/>
              <a:chOff x="209099" y="1340526"/>
              <a:chExt cx="3468002" cy="5936574"/>
            </a:xfrm>
          </p:grpSpPr>
          <p:sp>
            <p:nvSpPr>
              <p:cNvPr id="9" name="任意多边形(F) 5">
                <a:extLst>
                  <a:ext uri="{FF2B5EF4-FFF2-40B4-BE49-F238E27FC236}">
                    <a16:creationId xmlns:a16="http://schemas.microsoft.com/office/drawing/2014/main" id="{C8571C14-2F27-4E34-B686-6E2CDCF3BA1E}"/>
                  </a:ext>
                </a:extLst>
              </p:cNvPr>
              <p:cNvSpPr>
                <a:spLocks/>
              </p:cNvSpPr>
              <p:nvPr/>
            </p:nvSpPr>
            <p:spPr bwMode="auto">
              <a:xfrm>
                <a:off x="2096528" y="3310241"/>
                <a:ext cx="1340572" cy="1498286"/>
              </a:xfrm>
              <a:custGeom>
                <a:avLst/>
                <a:gdLst>
                  <a:gd name="T0" fmla="*/ 210 w 502"/>
                  <a:gd name="T1" fmla="*/ 73 h 562"/>
                  <a:gd name="T2" fmla="*/ 463 w 502"/>
                  <a:gd name="T3" fmla="*/ 365 h 562"/>
                  <a:gd name="T4" fmla="*/ 463 w 502"/>
                  <a:gd name="T5" fmla="*/ 549 h 562"/>
                  <a:gd name="T6" fmla="*/ 81 w 502"/>
                  <a:gd name="T7" fmla="*/ 311 h 562"/>
                  <a:gd name="T8" fmla="*/ 48 w 502"/>
                  <a:gd name="T9" fmla="*/ 5 h 562"/>
                  <a:gd name="T10" fmla="*/ 210 w 502"/>
                  <a:gd name="T11" fmla="*/ 73 h 562"/>
                </a:gdLst>
                <a:ahLst/>
                <a:cxnLst>
                  <a:cxn ang="0">
                    <a:pos x="T0" y="T1"/>
                  </a:cxn>
                  <a:cxn ang="0">
                    <a:pos x="T2" y="T3"/>
                  </a:cxn>
                  <a:cxn ang="0">
                    <a:pos x="T4" y="T5"/>
                  </a:cxn>
                  <a:cxn ang="0">
                    <a:pos x="T6" y="T7"/>
                  </a:cxn>
                  <a:cxn ang="0">
                    <a:pos x="T8" y="T9"/>
                  </a:cxn>
                  <a:cxn ang="0">
                    <a:pos x="T10" y="T11"/>
                  </a:cxn>
                </a:cxnLst>
                <a:rect l="0" t="0" r="r" b="b"/>
                <a:pathLst>
                  <a:path w="502" h="562">
                    <a:moveTo>
                      <a:pt x="210" y="73"/>
                    </a:moveTo>
                    <a:cubicBezTo>
                      <a:pt x="210" y="73"/>
                      <a:pt x="450" y="325"/>
                      <a:pt x="463" y="365"/>
                    </a:cubicBezTo>
                    <a:cubicBezTo>
                      <a:pt x="475" y="405"/>
                      <a:pt x="502" y="535"/>
                      <a:pt x="463" y="549"/>
                    </a:cubicBezTo>
                    <a:cubicBezTo>
                      <a:pt x="423" y="562"/>
                      <a:pt x="161" y="540"/>
                      <a:pt x="81" y="311"/>
                    </a:cubicBezTo>
                    <a:cubicBezTo>
                      <a:pt x="0" y="81"/>
                      <a:pt x="30" y="9"/>
                      <a:pt x="48" y="5"/>
                    </a:cubicBezTo>
                    <a:cubicBezTo>
                      <a:pt x="66" y="0"/>
                      <a:pt x="157" y="17"/>
                      <a:pt x="210" y="73"/>
                    </a:cubicBezTo>
                    <a:close/>
                  </a:path>
                </a:pathLst>
              </a:custGeom>
              <a:gradFill>
                <a:gsLst>
                  <a:gs pos="0">
                    <a:srgbClr val="7D4BC9"/>
                  </a:gs>
                  <a:gs pos="78000">
                    <a:srgbClr val="16286E"/>
                  </a:gs>
                </a:gsLst>
                <a:lin ang="54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0" name="任意多边形 6">
                <a:extLst>
                  <a:ext uri="{FF2B5EF4-FFF2-40B4-BE49-F238E27FC236}">
                    <a16:creationId xmlns:a16="http://schemas.microsoft.com/office/drawing/2014/main" id="{600A3A6C-7791-471C-A365-60A8E27824DF}"/>
                  </a:ext>
                </a:extLst>
              </p:cNvPr>
              <p:cNvSpPr>
                <a:spLocks/>
              </p:cNvSpPr>
              <p:nvPr/>
            </p:nvSpPr>
            <p:spPr bwMode="auto">
              <a:xfrm>
                <a:off x="1614814" y="1340526"/>
                <a:ext cx="1248001" cy="2249144"/>
              </a:xfrm>
              <a:custGeom>
                <a:avLst/>
                <a:gdLst>
                  <a:gd name="T0" fmla="*/ 413 w 467"/>
                  <a:gd name="T1" fmla="*/ 409 h 844"/>
                  <a:gd name="T2" fmla="*/ 420 w 467"/>
                  <a:gd name="T3" fmla="*/ 446 h 844"/>
                  <a:gd name="T4" fmla="*/ 410 w 467"/>
                  <a:gd name="T5" fmla="*/ 586 h 844"/>
                  <a:gd name="T6" fmla="*/ 431 w 467"/>
                  <a:gd name="T7" fmla="*/ 664 h 844"/>
                  <a:gd name="T8" fmla="*/ 371 w 467"/>
                  <a:gd name="T9" fmla="*/ 820 h 844"/>
                  <a:gd name="T10" fmla="*/ 99 w 467"/>
                  <a:gd name="T11" fmla="*/ 595 h 844"/>
                  <a:gd name="T12" fmla="*/ 87 w 467"/>
                  <a:gd name="T13" fmla="*/ 476 h 844"/>
                  <a:gd name="T14" fmla="*/ 87 w 467"/>
                  <a:gd name="T15" fmla="*/ 475 h 844"/>
                  <a:gd name="T16" fmla="*/ 93 w 467"/>
                  <a:gd name="T17" fmla="*/ 438 h 844"/>
                  <a:gd name="T18" fmla="*/ 0 w 467"/>
                  <a:gd name="T19" fmla="*/ 380 h 844"/>
                  <a:gd name="T20" fmla="*/ 39 w 467"/>
                  <a:gd name="T21" fmla="*/ 228 h 844"/>
                  <a:gd name="T22" fmla="*/ 62 w 467"/>
                  <a:gd name="T23" fmla="*/ 98 h 844"/>
                  <a:gd name="T24" fmla="*/ 31 w 467"/>
                  <a:gd name="T25" fmla="*/ 98 h 844"/>
                  <a:gd name="T26" fmla="*/ 146 w 467"/>
                  <a:gd name="T27" fmla="*/ 4 h 844"/>
                  <a:gd name="T28" fmla="*/ 205 w 467"/>
                  <a:gd name="T29" fmla="*/ 14 h 844"/>
                  <a:gd name="T30" fmla="*/ 297 w 467"/>
                  <a:gd name="T31" fmla="*/ 15 h 844"/>
                  <a:gd name="T32" fmla="*/ 413 w 467"/>
                  <a:gd name="T33" fmla="*/ 49 h 844"/>
                  <a:gd name="T34" fmla="*/ 422 w 467"/>
                  <a:gd name="T35" fmla="*/ 72 h 844"/>
                  <a:gd name="T36" fmla="*/ 424 w 467"/>
                  <a:gd name="T37" fmla="*/ 86 h 844"/>
                  <a:gd name="T38" fmla="*/ 410 w 467"/>
                  <a:gd name="T39" fmla="*/ 124 h 844"/>
                  <a:gd name="T40" fmla="*/ 432 w 467"/>
                  <a:gd name="T41" fmla="*/ 249 h 844"/>
                  <a:gd name="T42" fmla="*/ 446 w 467"/>
                  <a:gd name="T43" fmla="*/ 374 h 844"/>
                  <a:gd name="T44" fmla="*/ 446 w 467"/>
                  <a:gd name="T45" fmla="*/ 409 h 844"/>
                  <a:gd name="T46" fmla="*/ 413 w 467"/>
                  <a:gd name="T47" fmla="*/ 409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7" h="844">
                    <a:moveTo>
                      <a:pt x="413" y="409"/>
                    </a:moveTo>
                    <a:cubicBezTo>
                      <a:pt x="413" y="409"/>
                      <a:pt x="425" y="426"/>
                      <a:pt x="420" y="446"/>
                    </a:cubicBezTo>
                    <a:cubicBezTo>
                      <a:pt x="415" y="465"/>
                      <a:pt x="385" y="526"/>
                      <a:pt x="410" y="586"/>
                    </a:cubicBezTo>
                    <a:cubicBezTo>
                      <a:pt x="418" y="605"/>
                      <a:pt x="427" y="633"/>
                      <a:pt x="431" y="664"/>
                    </a:cubicBezTo>
                    <a:cubicBezTo>
                      <a:pt x="441" y="728"/>
                      <a:pt x="433" y="803"/>
                      <a:pt x="371" y="820"/>
                    </a:cubicBezTo>
                    <a:cubicBezTo>
                      <a:pt x="280" y="844"/>
                      <a:pt x="123" y="754"/>
                      <a:pt x="99" y="595"/>
                    </a:cubicBezTo>
                    <a:cubicBezTo>
                      <a:pt x="91" y="536"/>
                      <a:pt x="87" y="499"/>
                      <a:pt x="87" y="476"/>
                    </a:cubicBezTo>
                    <a:cubicBezTo>
                      <a:pt x="87" y="475"/>
                      <a:pt x="87" y="475"/>
                      <a:pt x="87" y="475"/>
                    </a:cubicBezTo>
                    <a:cubicBezTo>
                      <a:pt x="86" y="437"/>
                      <a:pt x="93" y="438"/>
                      <a:pt x="93" y="438"/>
                    </a:cubicBezTo>
                    <a:cubicBezTo>
                      <a:pt x="0" y="380"/>
                      <a:pt x="0" y="380"/>
                      <a:pt x="0" y="380"/>
                    </a:cubicBezTo>
                    <a:cubicBezTo>
                      <a:pt x="0" y="380"/>
                      <a:pt x="42" y="270"/>
                      <a:pt x="39" y="228"/>
                    </a:cubicBezTo>
                    <a:cubicBezTo>
                      <a:pt x="36" y="186"/>
                      <a:pt x="19" y="171"/>
                      <a:pt x="62" y="98"/>
                    </a:cubicBezTo>
                    <a:cubicBezTo>
                      <a:pt x="31" y="98"/>
                      <a:pt x="31" y="98"/>
                      <a:pt x="31" y="98"/>
                    </a:cubicBezTo>
                    <a:cubicBezTo>
                      <a:pt x="31" y="98"/>
                      <a:pt x="46" y="13"/>
                      <a:pt x="146" y="4"/>
                    </a:cubicBezTo>
                    <a:cubicBezTo>
                      <a:pt x="146" y="4"/>
                      <a:pt x="177" y="0"/>
                      <a:pt x="205" y="14"/>
                    </a:cubicBezTo>
                    <a:cubicBezTo>
                      <a:pt x="232" y="28"/>
                      <a:pt x="262" y="22"/>
                      <a:pt x="297" y="15"/>
                    </a:cubicBezTo>
                    <a:cubicBezTo>
                      <a:pt x="332" y="8"/>
                      <a:pt x="393" y="16"/>
                      <a:pt x="413" y="49"/>
                    </a:cubicBezTo>
                    <a:cubicBezTo>
                      <a:pt x="417" y="57"/>
                      <a:pt x="421" y="65"/>
                      <a:pt x="422" y="72"/>
                    </a:cubicBezTo>
                    <a:cubicBezTo>
                      <a:pt x="423" y="77"/>
                      <a:pt x="424" y="82"/>
                      <a:pt x="424" y="86"/>
                    </a:cubicBezTo>
                    <a:cubicBezTo>
                      <a:pt x="425" y="104"/>
                      <a:pt x="418" y="118"/>
                      <a:pt x="410" y="124"/>
                    </a:cubicBezTo>
                    <a:cubicBezTo>
                      <a:pt x="410" y="124"/>
                      <a:pt x="444" y="197"/>
                      <a:pt x="432" y="249"/>
                    </a:cubicBezTo>
                    <a:cubicBezTo>
                      <a:pt x="419" y="300"/>
                      <a:pt x="412" y="315"/>
                      <a:pt x="446" y="374"/>
                    </a:cubicBezTo>
                    <a:cubicBezTo>
                      <a:pt x="446" y="374"/>
                      <a:pt x="467" y="389"/>
                      <a:pt x="446" y="409"/>
                    </a:cubicBezTo>
                    <a:cubicBezTo>
                      <a:pt x="446" y="409"/>
                      <a:pt x="436" y="417"/>
                      <a:pt x="413" y="40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1" name="任意多边形(F) 7">
                <a:extLst>
                  <a:ext uri="{FF2B5EF4-FFF2-40B4-BE49-F238E27FC236}">
                    <a16:creationId xmlns:a16="http://schemas.microsoft.com/office/drawing/2014/main" id="{84D147E2-C5A1-44B2-801C-2CD2E345CE70}"/>
                  </a:ext>
                </a:extLst>
              </p:cNvPr>
              <p:cNvSpPr>
                <a:spLocks/>
              </p:cNvSpPr>
              <p:nvPr/>
            </p:nvSpPr>
            <p:spPr bwMode="auto">
              <a:xfrm>
                <a:off x="1666242" y="1340526"/>
                <a:ext cx="1081715" cy="608572"/>
              </a:xfrm>
              <a:custGeom>
                <a:avLst/>
                <a:gdLst>
                  <a:gd name="T0" fmla="*/ 405 w 405"/>
                  <a:gd name="T1" fmla="*/ 86 h 228"/>
                  <a:gd name="T2" fmla="*/ 178 w 405"/>
                  <a:gd name="T3" fmla="*/ 98 h 228"/>
                  <a:gd name="T4" fmla="*/ 114 w 405"/>
                  <a:gd name="T5" fmla="*/ 186 h 228"/>
                  <a:gd name="T6" fmla="*/ 20 w 405"/>
                  <a:gd name="T7" fmla="*/ 228 h 228"/>
                  <a:gd name="T8" fmla="*/ 43 w 405"/>
                  <a:gd name="T9" fmla="*/ 98 h 228"/>
                  <a:gd name="T10" fmla="*/ 12 w 405"/>
                  <a:gd name="T11" fmla="*/ 98 h 228"/>
                  <a:gd name="T12" fmla="*/ 127 w 405"/>
                  <a:gd name="T13" fmla="*/ 4 h 228"/>
                  <a:gd name="T14" fmla="*/ 186 w 405"/>
                  <a:gd name="T15" fmla="*/ 14 h 228"/>
                  <a:gd name="T16" fmla="*/ 278 w 405"/>
                  <a:gd name="T17" fmla="*/ 15 h 228"/>
                  <a:gd name="T18" fmla="*/ 394 w 405"/>
                  <a:gd name="T19" fmla="*/ 49 h 228"/>
                  <a:gd name="T20" fmla="*/ 403 w 405"/>
                  <a:gd name="T21" fmla="*/ 72 h 228"/>
                  <a:gd name="T22" fmla="*/ 405 w 405"/>
                  <a:gd name="T23" fmla="*/ 86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5" h="228">
                    <a:moveTo>
                      <a:pt x="405" y="86"/>
                    </a:moveTo>
                    <a:cubicBezTo>
                      <a:pt x="358" y="84"/>
                      <a:pt x="287" y="87"/>
                      <a:pt x="178" y="98"/>
                    </a:cubicBezTo>
                    <a:cubicBezTo>
                      <a:pt x="178" y="98"/>
                      <a:pt x="118" y="122"/>
                      <a:pt x="114" y="186"/>
                    </a:cubicBezTo>
                    <a:cubicBezTo>
                      <a:pt x="114" y="186"/>
                      <a:pt x="61" y="157"/>
                      <a:pt x="20" y="228"/>
                    </a:cubicBezTo>
                    <a:cubicBezTo>
                      <a:pt x="17" y="186"/>
                      <a:pt x="0" y="171"/>
                      <a:pt x="43" y="98"/>
                    </a:cubicBezTo>
                    <a:cubicBezTo>
                      <a:pt x="12" y="98"/>
                      <a:pt x="12" y="98"/>
                      <a:pt x="12" y="98"/>
                    </a:cubicBezTo>
                    <a:cubicBezTo>
                      <a:pt x="12" y="98"/>
                      <a:pt x="27" y="13"/>
                      <a:pt x="127" y="4"/>
                    </a:cubicBezTo>
                    <a:cubicBezTo>
                      <a:pt x="127" y="4"/>
                      <a:pt x="158" y="0"/>
                      <a:pt x="186" y="14"/>
                    </a:cubicBezTo>
                    <a:cubicBezTo>
                      <a:pt x="213" y="28"/>
                      <a:pt x="243" y="22"/>
                      <a:pt x="278" y="15"/>
                    </a:cubicBezTo>
                    <a:cubicBezTo>
                      <a:pt x="313" y="8"/>
                      <a:pt x="374" y="16"/>
                      <a:pt x="394" y="49"/>
                    </a:cubicBezTo>
                    <a:cubicBezTo>
                      <a:pt x="398" y="57"/>
                      <a:pt x="402" y="65"/>
                      <a:pt x="403" y="72"/>
                    </a:cubicBezTo>
                    <a:cubicBezTo>
                      <a:pt x="404" y="77"/>
                      <a:pt x="405" y="82"/>
                      <a:pt x="405" y="86"/>
                    </a:cubicBezTo>
                    <a:close/>
                  </a:path>
                </a:pathLst>
              </a:custGeom>
              <a:gradFill>
                <a:gsLst>
                  <a:gs pos="0">
                    <a:srgbClr val="6524DE"/>
                  </a:gs>
                  <a:gs pos="76000">
                    <a:srgbClr val="6524DE">
                      <a:alpha val="0"/>
                    </a:srgbClr>
                  </a:gs>
                </a:gsLst>
                <a:lin ang="54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2" name="任意多边形(F) 8">
                <a:extLst>
                  <a:ext uri="{FF2B5EF4-FFF2-40B4-BE49-F238E27FC236}">
                    <a16:creationId xmlns:a16="http://schemas.microsoft.com/office/drawing/2014/main" id="{8C4DC2FE-B668-467A-B05D-874A8610D329}"/>
                  </a:ext>
                </a:extLst>
              </p:cNvPr>
              <p:cNvSpPr>
                <a:spLocks/>
              </p:cNvSpPr>
              <p:nvPr/>
            </p:nvSpPr>
            <p:spPr bwMode="auto">
              <a:xfrm>
                <a:off x="2163386" y="1422812"/>
                <a:ext cx="699429" cy="1808573"/>
              </a:xfrm>
              <a:custGeom>
                <a:avLst/>
                <a:gdLst>
                  <a:gd name="T0" fmla="*/ 208 w 262"/>
                  <a:gd name="T1" fmla="*/ 378 h 678"/>
                  <a:gd name="T2" fmla="*/ 215 w 262"/>
                  <a:gd name="T3" fmla="*/ 415 h 678"/>
                  <a:gd name="T4" fmla="*/ 205 w 262"/>
                  <a:gd name="T5" fmla="*/ 555 h 678"/>
                  <a:gd name="T6" fmla="*/ 226 w 262"/>
                  <a:gd name="T7" fmla="*/ 633 h 678"/>
                  <a:gd name="T8" fmla="*/ 92 w 262"/>
                  <a:gd name="T9" fmla="*/ 411 h 678"/>
                  <a:gd name="T10" fmla="*/ 45 w 262"/>
                  <a:gd name="T11" fmla="*/ 280 h 678"/>
                  <a:gd name="T12" fmla="*/ 23 w 262"/>
                  <a:gd name="T13" fmla="*/ 165 h 678"/>
                  <a:gd name="T14" fmla="*/ 56 w 262"/>
                  <a:gd name="T15" fmla="*/ 82 h 678"/>
                  <a:gd name="T16" fmla="*/ 180 w 262"/>
                  <a:gd name="T17" fmla="*/ 33 h 678"/>
                  <a:gd name="T18" fmla="*/ 217 w 262"/>
                  <a:gd name="T19" fmla="*/ 41 h 678"/>
                  <a:gd name="T20" fmla="*/ 205 w 262"/>
                  <a:gd name="T21" fmla="*/ 93 h 678"/>
                  <a:gd name="T22" fmla="*/ 227 w 262"/>
                  <a:gd name="T23" fmla="*/ 218 h 678"/>
                  <a:gd name="T24" fmla="*/ 241 w 262"/>
                  <a:gd name="T25" fmla="*/ 343 h 678"/>
                  <a:gd name="T26" fmla="*/ 241 w 262"/>
                  <a:gd name="T27" fmla="*/ 378 h 678"/>
                  <a:gd name="T28" fmla="*/ 208 w 262"/>
                  <a:gd name="T29" fmla="*/ 37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678">
                    <a:moveTo>
                      <a:pt x="208" y="378"/>
                    </a:moveTo>
                    <a:cubicBezTo>
                      <a:pt x="208" y="378"/>
                      <a:pt x="220" y="395"/>
                      <a:pt x="215" y="415"/>
                    </a:cubicBezTo>
                    <a:cubicBezTo>
                      <a:pt x="210" y="434"/>
                      <a:pt x="180" y="495"/>
                      <a:pt x="205" y="555"/>
                    </a:cubicBezTo>
                    <a:cubicBezTo>
                      <a:pt x="213" y="574"/>
                      <a:pt x="222" y="602"/>
                      <a:pt x="226" y="633"/>
                    </a:cubicBezTo>
                    <a:cubicBezTo>
                      <a:pt x="146" y="678"/>
                      <a:pt x="100" y="440"/>
                      <a:pt x="92" y="411"/>
                    </a:cubicBezTo>
                    <a:cubicBezTo>
                      <a:pt x="85" y="382"/>
                      <a:pt x="35" y="333"/>
                      <a:pt x="45" y="280"/>
                    </a:cubicBezTo>
                    <a:cubicBezTo>
                      <a:pt x="56" y="227"/>
                      <a:pt x="45" y="218"/>
                      <a:pt x="23" y="165"/>
                    </a:cubicBezTo>
                    <a:cubicBezTo>
                      <a:pt x="0" y="113"/>
                      <a:pt x="56" y="82"/>
                      <a:pt x="56" y="82"/>
                    </a:cubicBezTo>
                    <a:cubicBezTo>
                      <a:pt x="107" y="0"/>
                      <a:pt x="158" y="34"/>
                      <a:pt x="180" y="33"/>
                    </a:cubicBezTo>
                    <a:cubicBezTo>
                      <a:pt x="186" y="33"/>
                      <a:pt x="200" y="35"/>
                      <a:pt x="217" y="41"/>
                    </a:cubicBezTo>
                    <a:cubicBezTo>
                      <a:pt x="223" y="65"/>
                      <a:pt x="216" y="85"/>
                      <a:pt x="205" y="93"/>
                    </a:cubicBezTo>
                    <a:cubicBezTo>
                      <a:pt x="205" y="93"/>
                      <a:pt x="239" y="166"/>
                      <a:pt x="227" y="218"/>
                    </a:cubicBezTo>
                    <a:cubicBezTo>
                      <a:pt x="214" y="269"/>
                      <a:pt x="207" y="284"/>
                      <a:pt x="241" y="343"/>
                    </a:cubicBezTo>
                    <a:cubicBezTo>
                      <a:pt x="241" y="343"/>
                      <a:pt x="262" y="358"/>
                      <a:pt x="241" y="378"/>
                    </a:cubicBezTo>
                    <a:cubicBezTo>
                      <a:pt x="241" y="378"/>
                      <a:pt x="231" y="386"/>
                      <a:pt x="208" y="378"/>
                    </a:cubicBezTo>
                    <a:close/>
                  </a:path>
                </a:pathLst>
              </a:custGeom>
              <a:solidFill>
                <a:srgbClr val="1500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3" name="任意多边形(F) 9">
                <a:extLst>
                  <a:ext uri="{FF2B5EF4-FFF2-40B4-BE49-F238E27FC236}">
                    <a16:creationId xmlns:a16="http://schemas.microsoft.com/office/drawing/2014/main" id="{B5D4840E-C693-4B8E-86D8-E3E73CEB428A}"/>
                  </a:ext>
                </a:extLst>
              </p:cNvPr>
              <p:cNvSpPr>
                <a:spLocks/>
              </p:cNvSpPr>
              <p:nvPr/>
            </p:nvSpPr>
            <p:spPr bwMode="auto">
              <a:xfrm>
                <a:off x="209099" y="2329669"/>
                <a:ext cx="2883430" cy="4947431"/>
              </a:xfrm>
              <a:custGeom>
                <a:avLst/>
                <a:gdLst>
                  <a:gd name="T0" fmla="*/ 904 w 1079"/>
                  <a:gd name="T1" fmla="*/ 1856 h 1856"/>
                  <a:gd name="T2" fmla="*/ 136 w 1079"/>
                  <a:gd name="T3" fmla="*/ 1856 h 1856"/>
                  <a:gd name="T4" fmla="*/ 116 w 1079"/>
                  <a:gd name="T5" fmla="*/ 962 h 1856"/>
                  <a:gd name="T6" fmla="*/ 449 w 1079"/>
                  <a:gd name="T7" fmla="*/ 104 h 1856"/>
                  <a:gd name="T8" fmla="*/ 497 w 1079"/>
                  <a:gd name="T9" fmla="*/ 30 h 1856"/>
                  <a:gd name="T10" fmla="*/ 526 w 1079"/>
                  <a:gd name="T11" fmla="*/ 9 h 1856"/>
                  <a:gd name="T12" fmla="*/ 753 w 1079"/>
                  <a:gd name="T13" fmla="*/ 150 h 1856"/>
                  <a:gd name="T14" fmla="*/ 823 w 1079"/>
                  <a:gd name="T15" fmla="*/ 312 h 1856"/>
                  <a:gd name="T16" fmla="*/ 904 w 1079"/>
                  <a:gd name="T17"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9" h="1856">
                    <a:moveTo>
                      <a:pt x="904" y="1856"/>
                    </a:moveTo>
                    <a:cubicBezTo>
                      <a:pt x="136" y="1856"/>
                      <a:pt x="136" y="1856"/>
                      <a:pt x="136" y="1856"/>
                    </a:cubicBezTo>
                    <a:cubicBezTo>
                      <a:pt x="125" y="1546"/>
                      <a:pt x="232" y="1684"/>
                      <a:pt x="116" y="962"/>
                    </a:cubicBezTo>
                    <a:cubicBezTo>
                      <a:pt x="0" y="241"/>
                      <a:pt x="449" y="104"/>
                      <a:pt x="449" y="104"/>
                    </a:cubicBezTo>
                    <a:cubicBezTo>
                      <a:pt x="449" y="104"/>
                      <a:pt x="481" y="60"/>
                      <a:pt x="497" y="30"/>
                    </a:cubicBezTo>
                    <a:cubicBezTo>
                      <a:pt x="512" y="0"/>
                      <a:pt x="526" y="9"/>
                      <a:pt x="526" y="9"/>
                    </a:cubicBezTo>
                    <a:cubicBezTo>
                      <a:pt x="753" y="150"/>
                      <a:pt x="753" y="150"/>
                      <a:pt x="753" y="150"/>
                    </a:cubicBezTo>
                    <a:cubicBezTo>
                      <a:pt x="780" y="202"/>
                      <a:pt x="803" y="257"/>
                      <a:pt x="823" y="312"/>
                    </a:cubicBezTo>
                    <a:cubicBezTo>
                      <a:pt x="1079" y="1007"/>
                      <a:pt x="904" y="1856"/>
                      <a:pt x="904" y="1856"/>
                    </a:cubicBezTo>
                    <a:close/>
                  </a:path>
                </a:pathLst>
              </a:custGeom>
              <a:gradFill>
                <a:gsLst>
                  <a:gs pos="0">
                    <a:srgbClr val="7D4BC9"/>
                  </a:gs>
                  <a:gs pos="78000">
                    <a:srgbClr val="16286E"/>
                  </a:gs>
                </a:gsLst>
                <a:lin ang="54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4" name="任意多边形(F) 10">
                <a:extLst>
                  <a:ext uri="{FF2B5EF4-FFF2-40B4-BE49-F238E27FC236}">
                    <a16:creationId xmlns:a16="http://schemas.microsoft.com/office/drawing/2014/main" id="{F1A3E269-0320-4431-A8DF-43BC01E3D9BC}"/>
                  </a:ext>
                </a:extLst>
              </p:cNvPr>
              <p:cNvSpPr>
                <a:spLocks/>
              </p:cNvSpPr>
              <p:nvPr/>
            </p:nvSpPr>
            <p:spPr bwMode="auto">
              <a:xfrm>
                <a:off x="1409100" y="2329669"/>
                <a:ext cx="999430" cy="836572"/>
              </a:xfrm>
              <a:custGeom>
                <a:avLst/>
                <a:gdLst>
                  <a:gd name="T0" fmla="*/ 374 w 374"/>
                  <a:gd name="T1" fmla="*/ 312 h 314"/>
                  <a:gd name="T2" fmla="*/ 0 w 374"/>
                  <a:gd name="T3" fmla="*/ 104 h 314"/>
                  <a:gd name="T4" fmla="*/ 48 w 374"/>
                  <a:gd name="T5" fmla="*/ 30 h 314"/>
                  <a:gd name="T6" fmla="*/ 77 w 374"/>
                  <a:gd name="T7" fmla="*/ 9 h 314"/>
                  <a:gd name="T8" fmla="*/ 304 w 374"/>
                  <a:gd name="T9" fmla="*/ 150 h 314"/>
                  <a:gd name="T10" fmla="*/ 374 w 374"/>
                  <a:gd name="T11" fmla="*/ 312 h 314"/>
                </a:gdLst>
                <a:ahLst/>
                <a:cxnLst>
                  <a:cxn ang="0">
                    <a:pos x="T0" y="T1"/>
                  </a:cxn>
                  <a:cxn ang="0">
                    <a:pos x="T2" y="T3"/>
                  </a:cxn>
                  <a:cxn ang="0">
                    <a:pos x="T4" y="T5"/>
                  </a:cxn>
                  <a:cxn ang="0">
                    <a:pos x="T6" y="T7"/>
                  </a:cxn>
                  <a:cxn ang="0">
                    <a:pos x="T8" y="T9"/>
                  </a:cxn>
                  <a:cxn ang="0">
                    <a:pos x="T10" y="T11"/>
                  </a:cxn>
                </a:cxnLst>
                <a:rect l="0" t="0" r="r" b="b"/>
                <a:pathLst>
                  <a:path w="374" h="314">
                    <a:moveTo>
                      <a:pt x="374" y="312"/>
                    </a:moveTo>
                    <a:cubicBezTo>
                      <a:pt x="222" y="314"/>
                      <a:pt x="0" y="104"/>
                      <a:pt x="0" y="104"/>
                    </a:cubicBezTo>
                    <a:cubicBezTo>
                      <a:pt x="0" y="104"/>
                      <a:pt x="32" y="60"/>
                      <a:pt x="48" y="30"/>
                    </a:cubicBezTo>
                    <a:cubicBezTo>
                      <a:pt x="63" y="0"/>
                      <a:pt x="77" y="9"/>
                      <a:pt x="77" y="9"/>
                    </a:cubicBezTo>
                    <a:cubicBezTo>
                      <a:pt x="304" y="150"/>
                      <a:pt x="304" y="150"/>
                      <a:pt x="304" y="150"/>
                    </a:cubicBezTo>
                    <a:cubicBezTo>
                      <a:pt x="331" y="202"/>
                      <a:pt x="354" y="257"/>
                      <a:pt x="374" y="312"/>
                    </a:cubicBezTo>
                    <a:close/>
                  </a:path>
                </a:pathLst>
              </a:custGeom>
              <a:gradFill>
                <a:gsLst>
                  <a:gs pos="0">
                    <a:srgbClr val="7D4BC9"/>
                  </a:gs>
                  <a:gs pos="100000">
                    <a:srgbClr val="16286E"/>
                  </a:gs>
                </a:gsLst>
                <a:lin ang="54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 name="任意多边形(F) 11">
                <a:extLst>
                  <a:ext uri="{FF2B5EF4-FFF2-40B4-BE49-F238E27FC236}">
                    <a16:creationId xmlns:a16="http://schemas.microsoft.com/office/drawing/2014/main" id="{68F90B1C-A4BC-499A-A3A8-6F83BFC7C353}"/>
                  </a:ext>
                </a:extLst>
              </p:cNvPr>
              <p:cNvSpPr>
                <a:spLocks/>
              </p:cNvSpPr>
              <p:nvPr/>
            </p:nvSpPr>
            <p:spPr bwMode="auto">
              <a:xfrm>
                <a:off x="1743385" y="1835954"/>
                <a:ext cx="258858" cy="378858"/>
              </a:xfrm>
              <a:custGeom>
                <a:avLst/>
                <a:gdLst>
                  <a:gd name="T0" fmla="*/ 75 w 97"/>
                  <a:gd name="T1" fmla="*/ 34 h 142"/>
                  <a:gd name="T2" fmla="*/ 11 w 97"/>
                  <a:gd name="T3" fmla="*/ 66 h 142"/>
                  <a:gd name="T4" fmla="*/ 74 w 97"/>
                  <a:gd name="T5" fmla="*/ 132 h 142"/>
                  <a:gd name="T6" fmla="*/ 75 w 97"/>
                  <a:gd name="T7" fmla="*/ 34 h 142"/>
                </a:gdLst>
                <a:ahLst/>
                <a:cxnLst>
                  <a:cxn ang="0">
                    <a:pos x="T0" y="T1"/>
                  </a:cxn>
                  <a:cxn ang="0">
                    <a:pos x="T2" y="T3"/>
                  </a:cxn>
                  <a:cxn ang="0">
                    <a:pos x="T4" y="T5"/>
                  </a:cxn>
                  <a:cxn ang="0">
                    <a:pos x="T6" y="T7"/>
                  </a:cxn>
                </a:cxnLst>
                <a:rect l="0" t="0" r="r" b="b"/>
                <a:pathLst>
                  <a:path w="97" h="142">
                    <a:moveTo>
                      <a:pt x="75" y="34"/>
                    </a:moveTo>
                    <a:cubicBezTo>
                      <a:pt x="75" y="34"/>
                      <a:pt x="22" y="0"/>
                      <a:pt x="11" y="66"/>
                    </a:cubicBezTo>
                    <a:cubicBezTo>
                      <a:pt x="0" y="132"/>
                      <a:pt x="59" y="142"/>
                      <a:pt x="74" y="132"/>
                    </a:cubicBezTo>
                    <a:cubicBezTo>
                      <a:pt x="74" y="132"/>
                      <a:pt x="97" y="82"/>
                      <a:pt x="75" y="34"/>
                    </a:cubicBezTo>
                    <a:close/>
                  </a:path>
                </a:pathLst>
              </a:custGeom>
              <a:solidFill>
                <a:srgbClr val="15004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 name="任意多边形(F) 12">
                <a:extLst>
                  <a:ext uri="{FF2B5EF4-FFF2-40B4-BE49-F238E27FC236}">
                    <a16:creationId xmlns:a16="http://schemas.microsoft.com/office/drawing/2014/main" id="{0870DA8A-4FAB-4AF9-8E9C-77B8A63093AF}"/>
                  </a:ext>
                </a:extLst>
              </p:cNvPr>
              <p:cNvSpPr>
                <a:spLocks/>
              </p:cNvSpPr>
              <p:nvPr/>
            </p:nvSpPr>
            <p:spPr bwMode="auto">
              <a:xfrm>
                <a:off x="1851962" y="1895956"/>
                <a:ext cx="1001144" cy="1693715"/>
              </a:xfrm>
              <a:custGeom>
                <a:avLst/>
                <a:gdLst>
                  <a:gd name="T0" fmla="*/ 284 w 375"/>
                  <a:gd name="T1" fmla="*/ 612 h 636"/>
                  <a:gd name="T2" fmla="*/ 12 w 375"/>
                  <a:gd name="T3" fmla="*/ 387 h 636"/>
                  <a:gd name="T4" fmla="*/ 0 w 375"/>
                  <a:gd name="T5" fmla="*/ 268 h 636"/>
                  <a:gd name="T6" fmla="*/ 0 w 375"/>
                  <a:gd name="T7" fmla="*/ 267 h 636"/>
                  <a:gd name="T8" fmla="*/ 6 w 375"/>
                  <a:gd name="T9" fmla="*/ 230 h 636"/>
                  <a:gd name="T10" fmla="*/ 36 w 375"/>
                  <a:gd name="T11" fmla="*/ 12 h 636"/>
                  <a:gd name="T12" fmla="*/ 64 w 375"/>
                  <a:gd name="T13" fmla="*/ 62 h 636"/>
                  <a:gd name="T14" fmla="*/ 173 w 375"/>
                  <a:gd name="T15" fmla="*/ 216 h 636"/>
                  <a:gd name="T16" fmla="*/ 226 w 375"/>
                  <a:gd name="T17" fmla="*/ 205 h 636"/>
                  <a:gd name="T18" fmla="*/ 326 w 375"/>
                  <a:gd name="T19" fmla="*/ 201 h 636"/>
                  <a:gd name="T20" fmla="*/ 333 w 375"/>
                  <a:gd name="T21" fmla="*/ 238 h 636"/>
                  <a:gd name="T22" fmla="*/ 323 w 375"/>
                  <a:gd name="T23" fmla="*/ 378 h 636"/>
                  <a:gd name="T24" fmla="*/ 284 w 375"/>
                  <a:gd name="T25" fmla="*/ 612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5" h="636">
                    <a:moveTo>
                      <a:pt x="284" y="612"/>
                    </a:moveTo>
                    <a:cubicBezTo>
                      <a:pt x="193" y="636"/>
                      <a:pt x="36" y="546"/>
                      <a:pt x="12" y="387"/>
                    </a:cubicBezTo>
                    <a:cubicBezTo>
                      <a:pt x="4" y="328"/>
                      <a:pt x="0" y="291"/>
                      <a:pt x="0" y="268"/>
                    </a:cubicBezTo>
                    <a:cubicBezTo>
                      <a:pt x="0" y="267"/>
                      <a:pt x="0" y="267"/>
                      <a:pt x="0" y="267"/>
                    </a:cubicBezTo>
                    <a:cubicBezTo>
                      <a:pt x="2" y="249"/>
                      <a:pt x="4" y="235"/>
                      <a:pt x="6" y="230"/>
                    </a:cubicBezTo>
                    <a:cubicBezTo>
                      <a:pt x="6" y="230"/>
                      <a:pt x="55" y="77"/>
                      <a:pt x="36" y="12"/>
                    </a:cubicBezTo>
                    <a:cubicBezTo>
                      <a:pt x="36" y="12"/>
                      <a:pt x="53" y="0"/>
                      <a:pt x="64" y="62"/>
                    </a:cubicBezTo>
                    <a:cubicBezTo>
                      <a:pt x="74" y="123"/>
                      <a:pt x="134" y="202"/>
                      <a:pt x="173" y="216"/>
                    </a:cubicBezTo>
                    <a:cubicBezTo>
                      <a:pt x="212" y="229"/>
                      <a:pt x="214" y="208"/>
                      <a:pt x="226" y="205"/>
                    </a:cubicBezTo>
                    <a:cubicBezTo>
                      <a:pt x="238" y="204"/>
                      <a:pt x="263" y="178"/>
                      <a:pt x="326" y="201"/>
                    </a:cubicBezTo>
                    <a:cubicBezTo>
                      <a:pt x="326" y="201"/>
                      <a:pt x="338" y="218"/>
                      <a:pt x="333" y="238"/>
                    </a:cubicBezTo>
                    <a:cubicBezTo>
                      <a:pt x="328" y="257"/>
                      <a:pt x="297" y="318"/>
                      <a:pt x="323" y="378"/>
                    </a:cubicBezTo>
                    <a:cubicBezTo>
                      <a:pt x="349" y="437"/>
                      <a:pt x="375" y="587"/>
                      <a:pt x="284" y="612"/>
                    </a:cubicBezTo>
                    <a:close/>
                  </a:path>
                </a:pathLst>
              </a:custGeom>
              <a:gradFill>
                <a:gsLst>
                  <a:gs pos="0">
                    <a:srgbClr val="BB7FFB"/>
                  </a:gs>
                  <a:gs pos="100000">
                    <a:srgbClr val="FB95E9"/>
                  </a:gs>
                </a:gsLst>
                <a:lin ang="5400000" scaled="1"/>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 name="任意多边形(F) 13">
                <a:extLst>
                  <a:ext uri="{FF2B5EF4-FFF2-40B4-BE49-F238E27FC236}">
                    <a16:creationId xmlns:a16="http://schemas.microsoft.com/office/drawing/2014/main" id="{116FA9B5-4461-4B4F-9235-D02206F69BBD}"/>
                  </a:ext>
                </a:extLst>
              </p:cNvPr>
              <p:cNvSpPr>
                <a:spLocks/>
              </p:cNvSpPr>
              <p:nvPr/>
            </p:nvSpPr>
            <p:spPr bwMode="auto">
              <a:xfrm>
                <a:off x="1697100" y="1340526"/>
                <a:ext cx="1071430" cy="330858"/>
              </a:xfrm>
              <a:custGeom>
                <a:avLst/>
                <a:gdLst>
                  <a:gd name="T0" fmla="*/ 379 w 401"/>
                  <a:gd name="T1" fmla="*/ 124 h 124"/>
                  <a:gd name="T2" fmla="*/ 258 w 401"/>
                  <a:gd name="T3" fmla="*/ 113 h 124"/>
                  <a:gd name="T4" fmla="*/ 166 w 401"/>
                  <a:gd name="T5" fmla="*/ 98 h 124"/>
                  <a:gd name="T6" fmla="*/ 0 w 401"/>
                  <a:gd name="T7" fmla="*/ 98 h 124"/>
                  <a:gd name="T8" fmla="*/ 115 w 401"/>
                  <a:gd name="T9" fmla="*/ 4 h 124"/>
                  <a:gd name="T10" fmla="*/ 174 w 401"/>
                  <a:gd name="T11" fmla="*/ 14 h 124"/>
                  <a:gd name="T12" fmla="*/ 266 w 401"/>
                  <a:gd name="T13" fmla="*/ 15 h 124"/>
                  <a:gd name="T14" fmla="*/ 382 w 401"/>
                  <a:gd name="T15" fmla="*/ 49 h 124"/>
                  <a:gd name="T16" fmla="*/ 379 w 401"/>
                  <a:gd name="T17" fmla="*/ 12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124">
                    <a:moveTo>
                      <a:pt x="379" y="124"/>
                    </a:moveTo>
                    <a:cubicBezTo>
                      <a:pt x="354" y="103"/>
                      <a:pt x="299" y="110"/>
                      <a:pt x="258" y="113"/>
                    </a:cubicBezTo>
                    <a:cubicBezTo>
                      <a:pt x="217" y="117"/>
                      <a:pt x="166" y="98"/>
                      <a:pt x="166" y="98"/>
                    </a:cubicBezTo>
                    <a:cubicBezTo>
                      <a:pt x="0" y="98"/>
                      <a:pt x="0" y="98"/>
                      <a:pt x="0" y="98"/>
                    </a:cubicBezTo>
                    <a:cubicBezTo>
                      <a:pt x="0" y="98"/>
                      <a:pt x="15" y="13"/>
                      <a:pt x="115" y="4"/>
                    </a:cubicBezTo>
                    <a:cubicBezTo>
                      <a:pt x="115" y="4"/>
                      <a:pt x="146" y="0"/>
                      <a:pt x="174" y="14"/>
                    </a:cubicBezTo>
                    <a:cubicBezTo>
                      <a:pt x="201" y="28"/>
                      <a:pt x="231" y="22"/>
                      <a:pt x="266" y="15"/>
                    </a:cubicBezTo>
                    <a:cubicBezTo>
                      <a:pt x="301" y="8"/>
                      <a:pt x="362" y="16"/>
                      <a:pt x="382" y="49"/>
                    </a:cubicBezTo>
                    <a:cubicBezTo>
                      <a:pt x="401" y="81"/>
                      <a:pt x="393" y="114"/>
                      <a:pt x="379" y="124"/>
                    </a:cubicBezTo>
                    <a:close/>
                  </a:path>
                </a:pathLst>
              </a:custGeom>
              <a:gradFill>
                <a:gsLst>
                  <a:gs pos="28000">
                    <a:srgbClr val="6313DC"/>
                  </a:gs>
                  <a:gs pos="100000">
                    <a:srgbClr val="1E3ADA"/>
                  </a:gs>
                </a:gsLst>
                <a:lin ang="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 name="任意多边形(F) 14">
                <a:extLst>
                  <a:ext uri="{FF2B5EF4-FFF2-40B4-BE49-F238E27FC236}">
                    <a16:creationId xmlns:a16="http://schemas.microsoft.com/office/drawing/2014/main" id="{2BF4B088-9F78-4017-BB28-01D01B8E13EA}"/>
                  </a:ext>
                </a:extLst>
              </p:cNvPr>
              <p:cNvSpPr>
                <a:spLocks/>
              </p:cNvSpPr>
              <p:nvPr/>
            </p:nvSpPr>
            <p:spPr bwMode="auto">
              <a:xfrm>
                <a:off x="1350814" y="4258241"/>
                <a:ext cx="761143" cy="908572"/>
              </a:xfrm>
              <a:custGeom>
                <a:avLst/>
                <a:gdLst>
                  <a:gd name="T0" fmla="*/ 265 w 285"/>
                  <a:gd name="T1" fmla="*/ 0 h 341"/>
                  <a:gd name="T2" fmla="*/ 68 w 285"/>
                  <a:gd name="T3" fmla="*/ 96 h 341"/>
                  <a:gd name="T4" fmla="*/ 0 w 285"/>
                  <a:gd name="T5" fmla="*/ 232 h 341"/>
                  <a:gd name="T6" fmla="*/ 3 w 285"/>
                  <a:gd name="T7" fmla="*/ 341 h 341"/>
                  <a:gd name="T8" fmla="*/ 41 w 285"/>
                  <a:gd name="T9" fmla="*/ 303 h 341"/>
                  <a:gd name="T10" fmla="*/ 41 w 285"/>
                  <a:gd name="T11" fmla="*/ 224 h 341"/>
                  <a:gd name="T12" fmla="*/ 93 w 285"/>
                  <a:gd name="T13" fmla="*/ 156 h 341"/>
                  <a:gd name="T14" fmla="*/ 62 w 285"/>
                  <a:gd name="T15" fmla="*/ 256 h 341"/>
                  <a:gd name="T16" fmla="*/ 106 w 285"/>
                  <a:gd name="T17" fmla="*/ 323 h 341"/>
                  <a:gd name="T18" fmla="*/ 117 w 285"/>
                  <a:gd name="T19" fmla="*/ 275 h 341"/>
                  <a:gd name="T20" fmla="*/ 101 w 285"/>
                  <a:gd name="T21" fmla="*/ 237 h 341"/>
                  <a:gd name="T22" fmla="*/ 136 w 285"/>
                  <a:gd name="T23" fmla="*/ 172 h 341"/>
                  <a:gd name="T24" fmla="*/ 133 w 285"/>
                  <a:gd name="T25" fmla="*/ 239 h 341"/>
                  <a:gd name="T26" fmla="*/ 168 w 285"/>
                  <a:gd name="T27" fmla="*/ 301 h 341"/>
                  <a:gd name="T28" fmla="*/ 185 w 285"/>
                  <a:gd name="T29" fmla="*/ 257 h 341"/>
                  <a:gd name="T30" fmla="*/ 180 w 285"/>
                  <a:gd name="T31" fmla="*/ 196 h 341"/>
                  <a:gd name="T32" fmla="*/ 285 w 285"/>
                  <a:gd name="T33" fmla="*/ 100 h 341"/>
                  <a:gd name="T34" fmla="*/ 265 w 285"/>
                  <a:gd name="T35" fmla="*/ 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341">
                    <a:moveTo>
                      <a:pt x="265" y="0"/>
                    </a:moveTo>
                    <a:cubicBezTo>
                      <a:pt x="265" y="0"/>
                      <a:pt x="85" y="79"/>
                      <a:pt x="68" y="96"/>
                    </a:cubicBezTo>
                    <a:cubicBezTo>
                      <a:pt x="51" y="113"/>
                      <a:pt x="0" y="232"/>
                      <a:pt x="0" y="232"/>
                    </a:cubicBezTo>
                    <a:cubicBezTo>
                      <a:pt x="3" y="341"/>
                      <a:pt x="3" y="341"/>
                      <a:pt x="3" y="341"/>
                    </a:cubicBezTo>
                    <a:cubicBezTo>
                      <a:pt x="3" y="341"/>
                      <a:pt x="42" y="329"/>
                      <a:pt x="41" y="303"/>
                    </a:cubicBezTo>
                    <a:cubicBezTo>
                      <a:pt x="39" y="278"/>
                      <a:pt x="35" y="230"/>
                      <a:pt x="41" y="224"/>
                    </a:cubicBezTo>
                    <a:cubicBezTo>
                      <a:pt x="46" y="218"/>
                      <a:pt x="93" y="156"/>
                      <a:pt x="93" y="156"/>
                    </a:cubicBezTo>
                    <a:cubicBezTo>
                      <a:pt x="93" y="156"/>
                      <a:pt x="59" y="250"/>
                      <a:pt x="62" y="256"/>
                    </a:cubicBezTo>
                    <a:cubicBezTo>
                      <a:pt x="64" y="262"/>
                      <a:pt x="106" y="323"/>
                      <a:pt x="106" y="323"/>
                    </a:cubicBezTo>
                    <a:cubicBezTo>
                      <a:pt x="106" y="323"/>
                      <a:pt x="128" y="296"/>
                      <a:pt x="117" y="275"/>
                    </a:cubicBezTo>
                    <a:cubicBezTo>
                      <a:pt x="106" y="255"/>
                      <a:pt x="101" y="237"/>
                      <a:pt x="101" y="237"/>
                    </a:cubicBezTo>
                    <a:cubicBezTo>
                      <a:pt x="136" y="172"/>
                      <a:pt x="136" y="172"/>
                      <a:pt x="136" y="172"/>
                    </a:cubicBezTo>
                    <a:cubicBezTo>
                      <a:pt x="133" y="239"/>
                      <a:pt x="133" y="239"/>
                      <a:pt x="133" y="239"/>
                    </a:cubicBezTo>
                    <a:cubicBezTo>
                      <a:pt x="168" y="301"/>
                      <a:pt x="168" y="301"/>
                      <a:pt x="168" y="301"/>
                    </a:cubicBezTo>
                    <a:cubicBezTo>
                      <a:pt x="168" y="301"/>
                      <a:pt x="197" y="274"/>
                      <a:pt x="185" y="257"/>
                    </a:cubicBezTo>
                    <a:cubicBezTo>
                      <a:pt x="172" y="240"/>
                      <a:pt x="180" y="196"/>
                      <a:pt x="180" y="196"/>
                    </a:cubicBezTo>
                    <a:cubicBezTo>
                      <a:pt x="285" y="100"/>
                      <a:pt x="285" y="100"/>
                      <a:pt x="285" y="100"/>
                    </a:cubicBezTo>
                    <a:lnTo>
                      <a:pt x="26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5">
                <a:extLst>
                  <a:ext uri="{FF2B5EF4-FFF2-40B4-BE49-F238E27FC236}">
                    <a16:creationId xmlns:a16="http://schemas.microsoft.com/office/drawing/2014/main" id="{52C1A77F-D0D3-4856-91DD-AD841A991733}"/>
                  </a:ext>
                </a:extLst>
              </p:cNvPr>
              <p:cNvSpPr>
                <a:spLocks/>
              </p:cNvSpPr>
              <p:nvPr/>
            </p:nvSpPr>
            <p:spPr bwMode="auto">
              <a:xfrm>
                <a:off x="2489100" y="3680527"/>
                <a:ext cx="387429" cy="685715"/>
              </a:xfrm>
              <a:custGeom>
                <a:avLst/>
                <a:gdLst>
                  <a:gd name="T0" fmla="*/ 21 w 145"/>
                  <a:gd name="T1" fmla="*/ 257 h 257"/>
                  <a:gd name="T2" fmla="*/ 3 w 145"/>
                  <a:gd name="T3" fmla="*/ 120 h 257"/>
                  <a:gd name="T4" fmla="*/ 50 w 145"/>
                  <a:gd name="T5" fmla="*/ 37 h 257"/>
                  <a:gd name="T6" fmla="*/ 108 w 145"/>
                  <a:gd name="T7" fmla="*/ 0 h 257"/>
                  <a:gd name="T8" fmla="*/ 102 w 145"/>
                  <a:gd name="T9" fmla="*/ 33 h 257"/>
                  <a:gd name="T10" fmla="*/ 60 w 145"/>
                  <a:gd name="T11" fmla="*/ 61 h 257"/>
                  <a:gd name="T12" fmla="*/ 43 w 145"/>
                  <a:gd name="T13" fmla="*/ 112 h 257"/>
                  <a:gd name="T14" fmla="*/ 84 w 145"/>
                  <a:gd name="T15" fmla="*/ 60 h 257"/>
                  <a:gd name="T16" fmla="*/ 135 w 145"/>
                  <a:gd name="T17" fmla="*/ 60 h 257"/>
                  <a:gd name="T18" fmla="*/ 114 w 145"/>
                  <a:gd name="T19" fmla="*/ 83 h 257"/>
                  <a:gd name="T20" fmla="*/ 88 w 145"/>
                  <a:gd name="T21" fmla="*/ 88 h 257"/>
                  <a:gd name="T22" fmla="*/ 67 w 145"/>
                  <a:gd name="T23" fmla="*/ 129 h 257"/>
                  <a:gd name="T24" fmla="*/ 100 w 145"/>
                  <a:gd name="T25" fmla="*/ 104 h 257"/>
                  <a:gd name="T26" fmla="*/ 145 w 145"/>
                  <a:gd name="T27" fmla="*/ 100 h 257"/>
                  <a:gd name="T28" fmla="*/ 128 w 145"/>
                  <a:gd name="T29" fmla="*/ 125 h 257"/>
                  <a:gd name="T30" fmla="*/ 94 w 145"/>
                  <a:gd name="T31" fmla="*/ 144 h 257"/>
                  <a:gd name="T32" fmla="*/ 81 w 145"/>
                  <a:gd name="T33" fmla="*/ 232 h 257"/>
                  <a:gd name="T34" fmla="*/ 21 w 145"/>
                  <a:gd name="T35"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257">
                    <a:moveTo>
                      <a:pt x="21" y="257"/>
                    </a:moveTo>
                    <a:cubicBezTo>
                      <a:pt x="21" y="257"/>
                      <a:pt x="0" y="134"/>
                      <a:pt x="3" y="120"/>
                    </a:cubicBezTo>
                    <a:cubicBezTo>
                      <a:pt x="6" y="105"/>
                      <a:pt x="50" y="37"/>
                      <a:pt x="50" y="37"/>
                    </a:cubicBezTo>
                    <a:cubicBezTo>
                      <a:pt x="108" y="0"/>
                      <a:pt x="108" y="0"/>
                      <a:pt x="108" y="0"/>
                    </a:cubicBezTo>
                    <a:cubicBezTo>
                      <a:pt x="108" y="0"/>
                      <a:pt x="116" y="25"/>
                      <a:pt x="102" y="33"/>
                    </a:cubicBezTo>
                    <a:cubicBezTo>
                      <a:pt x="88" y="41"/>
                      <a:pt x="61" y="56"/>
                      <a:pt x="60" y="61"/>
                    </a:cubicBezTo>
                    <a:cubicBezTo>
                      <a:pt x="59" y="66"/>
                      <a:pt x="43" y="112"/>
                      <a:pt x="43" y="112"/>
                    </a:cubicBezTo>
                    <a:cubicBezTo>
                      <a:pt x="43" y="112"/>
                      <a:pt x="80" y="61"/>
                      <a:pt x="84" y="60"/>
                    </a:cubicBezTo>
                    <a:cubicBezTo>
                      <a:pt x="89" y="60"/>
                      <a:pt x="135" y="60"/>
                      <a:pt x="135" y="60"/>
                    </a:cubicBezTo>
                    <a:cubicBezTo>
                      <a:pt x="135" y="60"/>
                      <a:pt x="128" y="81"/>
                      <a:pt x="114" y="83"/>
                    </a:cubicBezTo>
                    <a:cubicBezTo>
                      <a:pt x="99" y="84"/>
                      <a:pt x="88" y="88"/>
                      <a:pt x="88" y="88"/>
                    </a:cubicBezTo>
                    <a:cubicBezTo>
                      <a:pt x="67" y="129"/>
                      <a:pt x="67" y="129"/>
                      <a:pt x="67" y="129"/>
                    </a:cubicBezTo>
                    <a:cubicBezTo>
                      <a:pt x="100" y="104"/>
                      <a:pt x="100" y="104"/>
                      <a:pt x="100" y="104"/>
                    </a:cubicBezTo>
                    <a:cubicBezTo>
                      <a:pt x="145" y="100"/>
                      <a:pt x="145" y="100"/>
                      <a:pt x="145" y="100"/>
                    </a:cubicBezTo>
                    <a:cubicBezTo>
                      <a:pt x="145" y="100"/>
                      <a:pt x="141" y="125"/>
                      <a:pt x="128" y="125"/>
                    </a:cubicBezTo>
                    <a:cubicBezTo>
                      <a:pt x="115" y="124"/>
                      <a:pt x="94" y="144"/>
                      <a:pt x="94" y="144"/>
                    </a:cubicBezTo>
                    <a:cubicBezTo>
                      <a:pt x="81" y="232"/>
                      <a:pt x="81" y="232"/>
                      <a:pt x="81" y="232"/>
                    </a:cubicBezTo>
                    <a:lnTo>
                      <a:pt x="21" y="257"/>
                    </a:lnTo>
                    <a:close/>
                  </a:path>
                </a:pathLst>
              </a:custGeom>
              <a:solidFill>
                <a:schemeClr val="bg1">
                  <a:lumMod val="85000"/>
                </a:schemeClr>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16">
                <a:extLst>
                  <a:ext uri="{FF2B5EF4-FFF2-40B4-BE49-F238E27FC236}">
                    <a16:creationId xmlns:a16="http://schemas.microsoft.com/office/drawing/2014/main" id="{AF758C60-4BC8-48B0-853B-79E4FE11DEC0}"/>
                  </a:ext>
                </a:extLst>
              </p:cNvPr>
              <p:cNvSpPr>
                <a:spLocks/>
              </p:cNvSpPr>
              <p:nvPr/>
            </p:nvSpPr>
            <p:spPr bwMode="auto">
              <a:xfrm rot="487774">
                <a:off x="2302872" y="4062813"/>
                <a:ext cx="1145143" cy="673715"/>
              </a:xfrm>
              <a:custGeom>
                <a:avLst/>
                <a:gdLst>
                  <a:gd name="T0" fmla="*/ 82 w 428"/>
                  <a:gd name="T1" fmla="*/ 54 h 253"/>
                  <a:gd name="T2" fmla="*/ 282 w 428"/>
                  <a:gd name="T3" fmla="*/ 41 h 253"/>
                  <a:gd name="T4" fmla="*/ 326 w 428"/>
                  <a:gd name="T5" fmla="*/ 235 h 253"/>
                  <a:gd name="T6" fmla="*/ 59 w 428"/>
                  <a:gd name="T7" fmla="*/ 170 h 253"/>
                  <a:gd name="T8" fmla="*/ 82 w 428"/>
                  <a:gd name="T9" fmla="*/ 54 h 253"/>
                </a:gdLst>
                <a:ahLst/>
                <a:cxnLst>
                  <a:cxn ang="0">
                    <a:pos x="T0" y="T1"/>
                  </a:cxn>
                  <a:cxn ang="0">
                    <a:pos x="T2" y="T3"/>
                  </a:cxn>
                  <a:cxn ang="0">
                    <a:pos x="T4" y="T5"/>
                  </a:cxn>
                  <a:cxn ang="0">
                    <a:pos x="T6" y="T7"/>
                  </a:cxn>
                  <a:cxn ang="0">
                    <a:pos x="T8" y="T9"/>
                  </a:cxn>
                </a:cxnLst>
                <a:rect l="0" t="0" r="r" b="b"/>
                <a:pathLst>
                  <a:path w="428" h="253">
                    <a:moveTo>
                      <a:pt x="82" y="54"/>
                    </a:moveTo>
                    <a:cubicBezTo>
                      <a:pt x="82" y="54"/>
                      <a:pt x="169" y="0"/>
                      <a:pt x="282" y="41"/>
                    </a:cubicBezTo>
                    <a:cubicBezTo>
                      <a:pt x="428" y="93"/>
                      <a:pt x="371" y="223"/>
                      <a:pt x="326" y="235"/>
                    </a:cubicBezTo>
                    <a:cubicBezTo>
                      <a:pt x="260" y="253"/>
                      <a:pt x="93" y="170"/>
                      <a:pt x="59" y="170"/>
                    </a:cubicBezTo>
                    <a:cubicBezTo>
                      <a:pt x="25" y="170"/>
                      <a:pt x="0" y="102"/>
                      <a:pt x="82" y="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 name="任意多边形(F) 17">
                <a:extLst>
                  <a:ext uri="{FF2B5EF4-FFF2-40B4-BE49-F238E27FC236}">
                    <a16:creationId xmlns:a16="http://schemas.microsoft.com/office/drawing/2014/main" id="{5402D44F-972F-4278-8406-D3E44C9F1E1C}"/>
                  </a:ext>
                </a:extLst>
              </p:cNvPr>
              <p:cNvSpPr>
                <a:spLocks/>
              </p:cNvSpPr>
              <p:nvPr/>
            </p:nvSpPr>
            <p:spPr bwMode="auto">
              <a:xfrm>
                <a:off x="963385" y="3011955"/>
                <a:ext cx="2713716" cy="2492573"/>
              </a:xfrm>
              <a:custGeom>
                <a:avLst/>
                <a:gdLst>
                  <a:gd name="T0" fmla="*/ 154 w 1016"/>
                  <a:gd name="T1" fmla="*/ 0 h 935"/>
                  <a:gd name="T2" fmla="*/ 461 w 1016"/>
                  <a:gd name="T3" fmla="*/ 248 h 935"/>
                  <a:gd name="T4" fmla="*/ 785 w 1016"/>
                  <a:gd name="T5" fmla="*/ 556 h 935"/>
                  <a:gd name="T6" fmla="*/ 901 w 1016"/>
                  <a:gd name="T7" fmla="*/ 822 h 935"/>
                  <a:gd name="T8" fmla="*/ 331 w 1016"/>
                  <a:gd name="T9" fmla="*/ 781 h 935"/>
                  <a:gd name="T10" fmla="*/ 10 w 1016"/>
                  <a:gd name="T11" fmla="*/ 204 h 935"/>
                  <a:gd name="T12" fmla="*/ 154 w 1016"/>
                  <a:gd name="T13" fmla="*/ 0 h 935"/>
                </a:gdLst>
                <a:ahLst/>
                <a:cxnLst>
                  <a:cxn ang="0">
                    <a:pos x="T0" y="T1"/>
                  </a:cxn>
                  <a:cxn ang="0">
                    <a:pos x="T2" y="T3"/>
                  </a:cxn>
                  <a:cxn ang="0">
                    <a:pos x="T4" y="T5"/>
                  </a:cxn>
                  <a:cxn ang="0">
                    <a:pos x="T6" y="T7"/>
                  </a:cxn>
                  <a:cxn ang="0">
                    <a:pos x="T8" y="T9"/>
                  </a:cxn>
                  <a:cxn ang="0">
                    <a:pos x="T10" y="T11"/>
                  </a:cxn>
                  <a:cxn ang="0">
                    <a:pos x="T12" y="T13"/>
                  </a:cxn>
                </a:cxnLst>
                <a:rect l="0" t="0" r="r" b="b"/>
                <a:pathLst>
                  <a:path w="1016" h="935">
                    <a:moveTo>
                      <a:pt x="154" y="0"/>
                    </a:moveTo>
                    <a:cubicBezTo>
                      <a:pt x="154" y="0"/>
                      <a:pt x="317" y="11"/>
                      <a:pt x="461" y="248"/>
                    </a:cubicBezTo>
                    <a:cubicBezTo>
                      <a:pt x="604" y="484"/>
                      <a:pt x="785" y="556"/>
                      <a:pt x="785" y="556"/>
                    </a:cubicBezTo>
                    <a:cubicBezTo>
                      <a:pt x="785" y="556"/>
                      <a:pt x="1016" y="720"/>
                      <a:pt x="901" y="822"/>
                    </a:cubicBezTo>
                    <a:cubicBezTo>
                      <a:pt x="787" y="925"/>
                      <a:pt x="485" y="935"/>
                      <a:pt x="331" y="781"/>
                    </a:cubicBezTo>
                    <a:cubicBezTo>
                      <a:pt x="178" y="628"/>
                      <a:pt x="0" y="341"/>
                      <a:pt x="10" y="204"/>
                    </a:cubicBezTo>
                    <a:cubicBezTo>
                      <a:pt x="21" y="68"/>
                      <a:pt x="68" y="10"/>
                      <a:pt x="154" y="0"/>
                    </a:cubicBezTo>
                    <a:close/>
                  </a:path>
                </a:pathLst>
              </a:custGeom>
              <a:gradFill>
                <a:gsLst>
                  <a:gs pos="0">
                    <a:srgbClr val="7D4BC9"/>
                  </a:gs>
                  <a:gs pos="78000">
                    <a:srgbClr val="16286E"/>
                  </a:gs>
                </a:gsLst>
                <a:lin ang="540000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sp>
          <p:nvSpPr>
            <p:cNvPr id="27" name="椭圆形 26">
              <a:extLst>
                <a:ext uri="{FF2B5EF4-FFF2-40B4-BE49-F238E27FC236}">
                  <a16:creationId xmlns:a16="http://schemas.microsoft.com/office/drawing/2014/main" id="{813F705E-7B0E-4989-B447-76E85BC850C4}"/>
                </a:ext>
              </a:extLst>
            </p:cNvPr>
            <p:cNvSpPr/>
            <p:nvPr/>
          </p:nvSpPr>
          <p:spPr>
            <a:xfrm flipH="1">
              <a:off x="662569" y="2575406"/>
              <a:ext cx="333828" cy="333828"/>
            </a:xfrm>
            <a:prstGeom prst="ellipse">
              <a:avLst/>
            </a:prstGeom>
            <a:gradFill>
              <a:gsLst>
                <a:gs pos="0">
                  <a:srgbClr val="7CEFD8"/>
                </a:gs>
                <a:gs pos="71000">
                  <a:srgbClr val="6672E4"/>
                </a:gs>
                <a:gs pos="100000">
                  <a:srgbClr val="882BE5"/>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8" name="椭圆形 27">
              <a:extLst>
                <a:ext uri="{FF2B5EF4-FFF2-40B4-BE49-F238E27FC236}">
                  <a16:creationId xmlns:a16="http://schemas.microsoft.com/office/drawing/2014/main" id="{1CA7247A-56C4-4D0D-A7EB-5B7C8EDC3148}"/>
                </a:ext>
              </a:extLst>
            </p:cNvPr>
            <p:cNvSpPr/>
            <p:nvPr/>
          </p:nvSpPr>
          <p:spPr>
            <a:xfrm flipH="1">
              <a:off x="3192720" y="5092277"/>
              <a:ext cx="191756" cy="191756"/>
            </a:xfrm>
            <a:prstGeom prst="ellipse">
              <a:avLst/>
            </a:prstGeom>
            <a:gradFill>
              <a:gsLst>
                <a:gs pos="0">
                  <a:srgbClr val="7CEFD8"/>
                </a:gs>
                <a:gs pos="100000">
                  <a:srgbClr val="6C92E1"/>
                </a:gs>
              </a:gsLst>
              <a:lin ang="5400000" scaled="1"/>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6" name="菱形 25">
              <a:extLst>
                <a:ext uri="{FF2B5EF4-FFF2-40B4-BE49-F238E27FC236}">
                  <a16:creationId xmlns:a16="http://schemas.microsoft.com/office/drawing/2014/main" id="{EDADB6E4-A33D-42FA-AF99-6073BF0A1F07}"/>
                </a:ext>
              </a:extLst>
            </p:cNvPr>
            <p:cNvSpPr/>
            <p:nvPr/>
          </p:nvSpPr>
          <p:spPr>
            <a:xfrm>
              <a:off x="117404" y="5337893"/>
              <a:ext cx="319314" cy="319314"/>
            </a:xfrm>
            <a:prstGeom prst="diamond">
              <a:avLst/>
            </a:prstGeom>
            <a:gradFill flip="none" rotWithShape="1">
              <a:gsLst>
                <a:gs pos="100000">
                  <a:srgbClr val="FE7B4C"/>
                </a:gs>
                <a:gs pos="0">
                  <a:srgbClr val="FE7B4C">
                    <a:lumMod val="83000"/>
                    <a:lumOff val="17000"/>
                  </a:srgbClr>
                </a:gs>
              </a:gsLst>
              <a:path path="circle">
                <a:fillToRect l="100000" t="100000"/>
              </a:path>
              <a:tileRect r="-100000" b="-100000"/>
            </a:gradFill>
            <a:ln>
              <a:noFill/>
            </a:ln>
            <a:effectLst>
              <a:glow rad="254000">
                <a:srgbClr val="FE7B4C">
                  <a:alpha val="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0" name="菱形 39">
              <a:extLst>
                <a:ext uri="{FF2B5EF4-FFF2-40B4-BE49-F238E27FC236}">
                  <a16:creationId xmlns:a16="http://schemas.microsoft.com/office/drawing/2014/main" id="{02153CFD-6A73-4AE2-B9B2-267A2F60EC4E}"/>
                </a:ext>
              </a:extLst>
            </p:cNvPr>
            <p:cNvSpPr/>
            <p:nvPr/>
          </p:nvSpPr>
          <p:spPr>
            <a:xfrm>
              <a:off x="3656166" y="3941881"/>
              <a:ext cx="271578" cy="271578"/>
            </a:xfrm>
            <a:prstGeom prst="diamond">
              <a:avLst/>
            </a:prstGeom>
            <a:gradFill flip="none" rotWithShape="1">
              <a:gsLst>
                <a:gs pos="100000">
                  <a:srgbClr val="FE7B4C"/>
                </a:gs>
                <a:gs pos="0">
                  <a:srgbClr val="FE7B4C">
                    <a:lumMod val="83000"/>
                    <a:lumOff val="17000"/>
                  </a:srgbClr>
                </a:gs>
              </a:gsLst>
              <a:path path="circle">
                <a:fillToRect l="100000" t="100000"/>
              </a:path>
              <a:tileRect r="-100000" b="-100000"/>
            </a:gradFill>
            <a:ln>
              <a:noFill/>
            </a:ln>
            <a:effectLst>
              <a:glow rad="254000">
                <a:srgbClr val="FE7B4C">
                  <a:alpha val="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sp>
          <p:nvSpPr>
            <p:cNvPr id="41" name="菱形 40">
              <a:extLst>
                <a:ext uri="{FF2B5EF4-FFF2-40B4-BE49-F238E27FC236}">
                  <a16:creationId xmlns:a16="http://schemas.microsoft.com/office/drawing/2014/main" id="{7381A731-66EF-4CDC-94CA-BB0DA3E7292C}"/>
                </a:ext>
              </a:extLst>
            </p:cNvPr>
            <p:cNvSpPr/>
            <p:nvPr/>
          </p:nvSpPr>
          <p:spPr>
            <a:xfrm>
              <a:off x="2941210" y="1951388"/>
              <a:ext cx="404893" cy="404893"/>
            </a:xfrm>
            <a:prstGeom prst="diamond">
              <a:avLst/>
            </a:prstGeom>
            <a:gradFill flip="none" rotWithShape="1">
              <a:gsLst>
                <a:gs pos="100000">
                  <a:srgbClr val="FE7B4C"/>
                </a:gs>
                <a:gs pos="0">
                  <a:srgbClr val="FE7B4C">
                    <a:lumMod val="83000"/>
                    <a:lumOff val="17000"/>
                  </a:srgbClr>
                </a:gs>
              </a:gsLst>
              <a:path path="circle">
                <a:fillToRect l="100000" t="100000"/>
              </a:path>
              <a:tileRect r="-100000" b="-100000"/>
            </a:gradFill>
            <a:ln>
              <a:noFill/>
            </a:ln>
            <a:effectLst>
              <a:glow rad="254000">
                <a:srgbClr val="FE7B4C">
                  <a:alpha val="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grpSp>
      <p:sp>
        <p:nvSpPr>
          <p:cNvPr id="43" name="文本框 42">
            <a:extLst>
              <a:ext uri="{FF2B5EF4-FFF2-40B4-BE49-F238E27FC236}">
                <a16:creationId xmlns:a16="http://schemas.microsoft.com/office/drawing/2014/main" id="{7BF380F0-E581-41AD-B9B8-4693DE21F634}"/>
              </a:ext>
            </a:extLst>
          </p:cNvPr>
          <p:cNvSpPr txBox="1"/>
          <p:nvPr/>
        </p:nvSpPr>
        <p:spPr>
          <a:xfrm>
            <a:off x="5284056" y="345482"/>
            <a:ext cx="6172201" cy="483637"/>
          </a:xfrm>
          <a:prstGeom prst="rect">
            <a:avLst/>
          </a:prstGeom>
          <a:noFill/>
        </p:spPr>
        <p:txBody>
          <a:bodyPr wrap="square" lIns="0" tIns="0" rIns="0" bIns="0" rtlCol="0">
            <a:noAutofit/>
          </a:bodyPr>
          <a:lstStyle/>
          <a:p>
            <a:pPr rtl="0">
              <a:lnSpc>
                <a:spcPts val="4000"/>
              </a:lnSpc>
            </a:pPr>
            <a:r>
              <a:rPr lang="zh-CN" altLang="en-US" sz="3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项目介绍 </a:t>
            </a:r>
          </a:p>
        </p:txBody>
      </p:sp>
      <p:sp>
        <p:nvSpPr>
          <p:cNvPr id="35" name="文本框 34">
            <a:extLst>
              <a:ext uri="{FF2B5EF4-FFF2-40B4-BE49-F238E27FC236}">
                <a16:creationId xmlns:a16="http://schemas.microsoft.com/office/drawing/2014/main" id="{5B9B6ACE-82EA-46F9-BDC2-CEC041ABBF22}"/>
              </a:ext>
            </a:extLst>
          </p:cNvPr>
          <p:cNvSpPr txBox="1"/>
          <p:nvPr/>
        </p:nvSpPr>
        <p:spPr>
          <a:xfrm>
            <a:off x="5327863" y="3811008"/>
            <a:ext cx="6224717" cy="1231106"/>
          </a:xfrm>
          <a:prstGeom prst="rect">
            <a:avLst/>
          </a:prstGeom>
        </p:spPr>
        <p:txBody>
          <a:bodyPr wrap="square" lIns="0" tIns="0" rIns="0" bIns="0" rtlCol="0">
            <a:spAutoFit/>
          </a:bodyPr>
          <a:lstStyle>
            <a:defPPr>
              <a:defRPr lang="en-US"/>
            </a:defPPr>
            <a:lvl1pPr>
              <a:defRPr sz="1600" i="1">
                <a:solidFill>
                  <a:srgbClr val="002060"/>
                </a:solidFill>
                <a:latin typeface="+mj-lt"/>
                <a:cs typeface="Segoe UI" panose="020B0502040204020203" pitchFamily="34" charset="0"/>
              </a:defRPr>
            </a:lvl1pPr>
          </a:lstStyle>
          <a:p>
            <a:r>
              <a:rPr lang="zh-CN" altLang="zh-CN" dirty="0"/>
              <a:t>移动端的音乐</a:t>
            </a:r>
            <a:r>
              <a:rPr lang="en-US" altLang="zh-CN" dirty="0"/>
              <a:t>APP</a:t>
            </a:r>
            <a:r>
              <a:rPr lang="zh-CN" altLang="zh-CN" dirty="0"/>
              <a:t>大多所占内存较大，并且单个的音乐</a:t>
            </a:r>
            <a:r>
              <a:rPr lang="en-US" altLang="zh-CN" dirty="0"/>
              <a:t>APP</a:t>
            </a:r>
            <a:r>
              <a:rPr lang="zh-CN" altLang="zh-CN" dirty="0"/>
              <a:t>的版权并不是包含所有的音乐，日常人们需要下载多个音乐软件来满足自己的需求，但微信小程序的出现可以很好的接近这一问题。可以将音乐的</a:t>
            </a:r>
            <a:r>
              <a:rPr lang="en-US" altLang="zh-CN" dirty="0"/>
              <a:t>APP</a:t>
            </a:r>
            <a:r>
              <a:rPr lang="zh-CN" altLang="zh-CN" dirty="0"/>
              <a:t>转换成微信小程序的形式，如此一来不但可以接近多个</a:t>
            </a:r>
            <a:r>
              <a:rPr lang="en-US" altLang="zh-CN" dirty="0"/>
              <a:t>APP</a:t>
            </a:r>
            <a:r>
              <a:rPr lang="zh-CN" altLang="zh-CN" dirty="0"/>
              <a:t>的问题，将多个音乐软件转换为在微信中。</a:t>
            </a:r>
          </a:p>
        </p:txBody>
      </p:sp>
      <p:sp>
        <p:nvSpPr>
          <p:cNvPr id="6" name="标题 5" hidden="1">
            <a:extLst>
              <a:ext uri="{FF2B5EF4-FFF2-40B4-BE49-F238E27FC236}">
                <a16:creationId xmlns:a16="http://schemas.microsoft.com/office/drawing/2014/main" id="{5A790B0A-0491-4358-8078-EF85845DE09F}"/>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6</a:t>
            </a:r>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320683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长方形 51">
            <a:extLst>
              <a:ext uri="{FF2B5EF4-FFF2-40B4-BE49-F238E27FC236}">
                <a16:creationId xmlns:a16="http://schemas.microsoft.com/office/drawing/2014/main" id="{46969EBC-E8D3-4914-9A82-8E88F816E77E}"/>
              </a:ext>
            </a:extLst>
          </p:cNvPr>
          <p:cNvSpPr/>
          <p:nvPr/>
        </p:nvSpPr>
        <p:spPr>
          <a:xfrm>
            <a:off x="4297327" y="5850468"/>
            <a:ext cx="3597344" cy="369332"/>
          </a:xfrm>
          <a:prstGeom prst="rect">
            <a:avLst/>
          </a:prstGeom>
        </p:spPr>
        <p:txBody>
          <a:bodyPr wrap="square" lIns="0" tIns="0" rIns="0" bIns="0" rtlCol="0">
            <a:spAutoFit/>
          </a:bodyPr>
          <a:lstStyle/>
          <a:p>
            <a:pPr algn="ctr" rtl="0"/>
            <a:r>
              <a:rPr lang="zh-CN" altLang="en-US" sz="24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比较 </a:t>
            </a:r>
            <a:endParaRPr lang="zh-CN" altLang="en-US" sz="2400" dirty="0">
              <a:solidFill>
                <a:srgbClr val="002060"/>
              </a:solidFill>
              <a:latin typeface="Microsoft YaHei UI" panose="020B0503020204020204" pitchFamily="34" charset="-122"/>
              <a:ea typeface="Microsoft YaHei UI" panose="020B0503020204020204" pitchFamily="34" charset="-122"/>
            </a:endParaRPr>
          </a:p>
        </p:txBody>
      </p:sp>
      <p:grpSp>
        <p:nvGrpSpPr>
          <p:cNvPr id="27" name="组 26" descr="该图像显示一位男士的背影。 ">
            <a:extLst>
              <a:ext uri="{FF2B5EF4-FFF2-40B4-BE49-F238E27FC236}">
                <a16:creationId xmlns:a16="http://schemas.microsoft.com/office/drawing/2014/main" id="{ABC2A172-1C05-4D6F-B5FB-5CEBE6B7E962}"/>
              </a:ext>
            </a:extLst>
          </p:cNvPr>
          <p:cNvGrpSpPr/>
          <p:nvPr/>
        </p:nvGrpSpPr>
        <p:grpSpPr>
          <a:xfrm>
            <a:off x="4761706" y="3127375"/>
            <a:ext cx="2668588" cy="2679700"/>
            <a:chOff x="4832350" y="3127375"/>
            <a:chExt cx="2668588" cy="2679700"/>
          </a:xfrm>
        </p:grpSpPr>
        <p:sp>
          <p:nvSpPr>
            <p:cNvPr id="5" name="任意多边形(F) 5">
              <a:extLst>
                <a:ext uri="{FF2B5EF4-FFF2-40B4-BE49-F238E27FC236}">
                  <a16:creationId xmlns:a16="http://schemas.microsoft.com/office/drawing/2014/main" id="{A113113D-0844-4CD7-B171-8F00F9D68757}"/>
                </a:ext>
              </a:extLst>
            </p:cNvPr>
            <p:cNvSpPr>
              <a:spLocks/>
            </p:cNvSpPr>
            <p:nvPr/>
          </p:nvSpPr>
          <p:spPr bwMode="auto">
            <a:xfrm>
              <a:off x="6364288" y="3810000"/>
              <a:ext cx="1004888" cy="1736725"/>
            </a:xfrm>
            <a:custGeom>
              <a:avLst/>
              <a:gdLst>
                <a:gd name="T0" fmla="*/ 82 w 175"/>
                <a:gd name="T1" fmla="*/ 75 h 303"/>
                <a:gd name="T2" fmla="*/ 172 w 175"/>
                <a:gd name="T3" fmla="*/ 242 h 303"/>
                <a:gd name="T4" fmla="*/ 103 w 175"/>
                <a:gd name="T5" fmla="*/ 242 h 303"/>
                <a:gd name="T6" fmla="*/ 49 w 175"/>
                <a:gd name="T7" fmla="*/ 89 h 303"/>
                <a:gd name="T8" fmla="*/ 22 w 175"/>
                <a:gd name="T9" fmla="*/ 67 h 303"/>
                <a:gd name="T10" fmla="*/ 7 w 175"/>
                <a:gd name="T11" fmla="*/ 36 h 303"/>
                <a:gd name="T12" fmla="*/ 23 w 175"/>
                <a:gd name="T13" fmla="*/ 36 h 303"/>
                <a:gd name="T14" fmla="*/ 35 w 175"/>
                <a:gd name="T15" fmla="*/ 54 h 303"/>
                <a:gd name="T16" fmla="*/ 8 w 175"/>
                <a:gd name="T17" fmla="*/ 5 h 303"/>
                <a:gd name="T18" fmla="*/ 30 w 175"/>
                <a:gd name="T19" fmla="*/ 21 h 303"/>
                <a:gd name="T20" fmla="*/ 51 w 175"/>
                <a:gd name="T21" fmla="*/ 25 h 303"/>
                <a:gd name="T22" fmla="*/ 70 w 175"/>
                <a:gd name="T23" fmla="*/ 49 h 303"/>
                <a:gd name="T24" fmla="*/ 82 w 175"/>
                <a:gd name="T25" fmla="*/ 7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303">
                  <a:moveTo>
                    <a:pt x="82" y="75"/>
                  </a:moveTo>
                  <a:cubicBezTo>
                    <a:pt x="82" y="75"/>
                    <a:pt x="175" y="184"/>
                    <a:pt x="172" y="242"/>
                  </a:cubicBezTo>
                  <a:cubicBezTo>
                    <a:pt x="169" y="299"/>
                    <a:pt x="126" y="303"/>
                    <a:pt x="103" y="242"/>
                  </a:cubicBezTo>
                  <a:cubicBezTo>
                    <a:pt x="81" y="180"/>
                    <a:pt x="49" y="89"/>
                    <a:pt x="49" y="89"/>
                  </a:cubicBezTo>
                  <a:cubicBezTo>
                    <a:pt x="49" y="89"/>
                    <a:pt x="27" y="74"/>
                    <a:pt x="22" y="67"/>
                  </a:cubicBezTo>
                  <a:cubicBezTo>
                    <a:pt x="17" y="61"/>
                    <a:pt x="13" y="39"/>
                    <a:pt x="7" y="36"/>
                  </a:cubicBezTo>
                  <a:cubicBezTo>
                    <a:pt x="0" y="33"/>
                    <a:pt x="12" y="26"/>
                    <a:pt x="23" y="36"/>
                  </a:cubicBezTo>
                  <a:cubicBezTo>
                    <a:pt x="33" y="46"/>
                    <a:pt x="30" y="57"/>
                    <a:pt x="35" y="54"/>
                  </a:cubicBezTo>
                  <a:cubicBezTo>
                    <a:pt x="40" y="50"/>
                    <a:pt x="8" y="10"/>
                    <a:pt x="8" y="5"/>
                  </a:cubicBezTo>
                  <a:cubicBezTo>
                    <a:pt x="9" y="0"/>
                    <a:pt x="30" y="21"/>
                    <a:pt x="30" y="21"/>
                  </a:cubicBezTo>
                  <a:cubicBezTo>
                    <a:pt x="30" y="21"/>
                    <a:pt x="44" y="19"/>
                    <a:pt x="51" y="25"/>
                  </a:cubicBezTo>
                  <a:cubicBezTo>
                    <a:pt x="58" y="30"/>
                    <a:pt x="67" y="43"/>
                    <a:pt x="70" y="49"/>
                  </a:cubicBezTo>
                  <a:cubicBezTo>
                    <a:pt x="72" y="55"/>
                    <a:pt x="75" y="66"/>
                    <a:pt x="82" y="75"/>
                  </a:cubicBezTo>
                  <a:close/>
                </a:path>
              </a:pathLst>
            </a:custGeom>
            <a:solidFill>
              <a:srgbClr val="F8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4" name="自选图形 3">
              <a:extLst>
                <a:ext uri="{FF2B5EF4-FFF2-40B4-BE49-F238E27FC236}">
                  <a16:creationId xmlns:a16="http://schemas.microsoft.com/office/drawing/2014/main" id="{CBAFF68D-D572-4371-A91E-AC6024B691FF}"/>
                </a:ext>
              </a:extLst>
            </p:cNvPr>
            <p:cNvSpPr>
              <a:spLocks noChangeAspect="1" noChangeArrowheads="1" noTextEdit="1"/>
            </p:cNvSpPr>
            <p:nvPr/>
          </p:nvSpPr>
          <p:spPr bwMode="auto">
            <a:xfrm>
              <a:off x="4905375" y="3141662"/>
              <a:ext cx="2479675" cy="266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6" name="任意多边形(F) 6">
              <a:extLst>
                <a:ext uri="{FF2B5EF4-FFF2-40B4-BE49-F238E27FC236}">
                  <a16:creationId xmlns:a16="http://schemas.microsoft.com/office/drawing/2014/main" id="{48C4C649-8470-4879-B490-47F99A11E63F}"/>
                </a:ext>
              </a:extLst>
            </p:cNvPr>
            <p:cNvSpPr>
              <a:spLocks/>
            </p:cNvSpPr>
            <p:nvPr/>
          </p:nvSpPr>
          <p:spPr bwMode="auto">
            <a:xfrm>
              <a:off x="6610350" y="4210050"/>
              <a:ext cx="752475" cy="1301750"/>
            </a:xfrm>
            <a:custGeom>
              <a:avLst/>
              <a:gdLst>
                <a:gd name="T0" fmla="*/ 36 w 131"/>
                <a:gd name="T1" fmla="*/ 0 h 227"/>
                <a:gd name="T2" fmla="*/ 0 w 131"/>
                <a:gd name="T3" fmla="*/ 22 h 227"/>
                <a:gd name="T4" fmla="*/ 94 w 131"/>
                <a:gd name="T5" fmla="*/ 215 h 227"/>
                <a:gd name="T6" fmla="*/ 130 w 131"/>
                <a:gd name="T7" fmla="*/ 168 h 227"/>
                <a:gd name="T8" fmla="*/ 36 w 131"/>
                <a:gd name="T9" fmla="*/ 0 h 227"/>
              </a:gdLst>
              <a:ahLst/>
              <a:cxnLst>
                <a:cxn ang="0">
                  <a:pos x="T0" y="T1"/>
                </a:cxn>
                <a:cxn ang="0">
                  <a:pos x="T2" y="T3"/>
                </a:cxn>
                <a:cxn ang="0">
                  <a:pos x="T4" y="T5"/>
                </a:cxn>
                <a:cxn ang="0">
                  <a:pos x="T6" y="T7"/>
                </a:cxn>
                <a:cxn ang="0">
                  <a:pos x="T8" y="T9"/>
                </a:cxn>
              </a:cxnLst>
              <a:rect l="0" t="0" r="r" b="b"/>
              <a:pathLst>
                <a:path w="131" h="227">
                  <a:moveTo>
                    <a:pt x="36" y="0"/>
                  </a:moveTo>
                  <a:cubicBezTo>
                    <a:pt x="36" y="0"/>
                    <a:pt x="5" y="19"/>
                    <a:pt x="0" y="22"/>
                  </a:cubicBezTo>
                  <a:cubicBezTo>
                    <a:pt x="0" y="22"/>
                    <a:pt x="64" y="203"/>
                    <a:pt x="94" y="215"/>
                  </a:cubicBezTo>
                  <a:cubicBezTo>
                    <a:pt x="124" y="227"/>
                    <a:pt x="131" y="194"/>
                    <a:pt x="130" y="168"/>
                  </a:cubicBezTo>
                  <a:cubicBezTo>
                    <a:pt x="129" y="138"/>
                    <a:pt x="99" y="55"/>
                    <a:pt x="36" y="0"/>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7" name="任意多边形(F) 7">
              <a:extLst>
                <a:ext uri="{FF2B5EF4-FFF2-40B4-BE49-F238E27FC236}">
                  <a16:creationId xmlns:a16="http://schemas.microsoft.com/office/drawing/2014/main" id="{A6D0BE20-D8F3-4E9A-9E7A-BC6FFF63D4D3}"/>
                </a:ext>
              </a:extLst>
            </p:cNvPr>
            <p:cNvSpPr>
              <a:spLocks/>
            </p:cNvSpPr>
            <p:nvPr/>
          </p:nvSpPr>
          <p:spPr bwMode="auto">
            <a:xfrm>
              <a:off x="4883150" y="5529263"/>
              <a:ext cx="2451100" cy="257175"/>
            </a:xfrm>
            <a:custGeom>
              <a:avLst/>
              <a:gdLst>
                <a:gd name="T0" fmla="*/ 1544 w 1544"/>
                <a:gd name="T1" fmla="*/ 162 h 162"/>
                <a:gd name="T2" fmla="*/ 0 w 1544"/>
                <a:gd name="T3" fmla="*/ 162 h 162"/>
                <a:gd name="T4" fmla="*/ 156 w 1544"/>
                <a:gd name="T5" fmla="*/ 0 h 162"/>
                <a:gd name="T6" fmla="*/ 1436 w 1544"/>
                <a:gd name="T7" fmla="*/ 0 h 162"/>
                <a:gd name="T8" fmla="*/ 1544 w 1544"/>
                <a:gd name="T9" fmla="*/ 162 h 162"/>
              </a:gdLst>
              <a:ahLst/>
              <a:cxnLst>
                <a:cxn ang="0">
                  <a:pos x="T0" y="T1"/>
                </a:cxn>
                <a:cxn ang="0">
                  <a:pos x="T2" y="T3"/>
                </a:cxn>
                <a:cxn ang="0">
                  <a:pos x="T4" y="T5"/>
                </a:cxn>
                <a:cxn ang="0">
                  <a:pos x="T6" y="T7"/>
                </a:cxn>
                <a:cxn ang="0">
                  <a:pos x="T8" y="T9"/>
                </a:cxn>
              </a:cxnLst>
              <a:rect l="0" t="0" r="r" b="b"/>
              <a:pathLst>
                <a:path w="1544" h="162">
                  <a:moveTo>
                    <a:pt x="1544" y="162"/>
                  </a:moveTo>
                  <a:lnTo>
                    <a:pt x="0" y="162"/>
                  </a:lnTo>
                  <a:lnTo>
                    <a:pt x="156" y="0"/>
                  </a:lnTo>
                  <a:lnTo>
                    <a:pt x="1436" y="0"/>
                  </a:lnTo>
                  <a:lnTo>
                    <a:pt x="1544" y="162"/>
                  </a:lnTo>
                  <a:close/>
                </a:path>
              </a:pathLst>
            </a:custGeom>
            <a:gradFill flip="none" rotWithShape="1">
              <a:gsLst>
                <a:gs pos="0">
                  <a:srgbClr val="6FC9E0"/>
                </a:gs>
                <a:gs pos="39000">
                  <a:srgbClr val="4BC3E2"/>
                </a:gs>
                <a:gs pos="85000">
                  <a:srgbClr val="030341"/>
                </a:gs>
              </a:gsLst>
              <a:path path="circle">
                <a:fillToRect l="50000" t="130000" r="50000" b="-30000"/>
              </a:path>
              <a:tileRect/>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8" name="任意多边形(F) 8">
              <a:extLst>
                <a:ext uri="{FF2B5EF4-FFF2-40B4-BE49-F238E27FC236}">
                  <a16:creationId xmlns:a16="http://schemas.microsoft.com/office/drawing/2014/main" id="{91E2CD51-2ACF-4F68-863C-840F1804E8B5}"/>
                </a:ext>
              </a:extLst>
            </p:cNvPr>
            <p:cNvSpPr>
              <a:spLocks/>
            </p:cNvSpPr>
            <p:nvPr/>
          </p:nvSpPr>
          <p:spPr bwMode="auto">
            <a:xfrm>
              <a:off x="5313363" y="4187825"/>
              <a:ext cx="1520825" cy="1598613"/>
            </a:xfrm>
            <a:custGeom>
              <a:avLst/>
              <a:gdLst>
                <a:gd name="T0" fmla="*/ 265 w 265"/>
                <a:gd name="T1" fmla="*/ 279 h 279"/>
                <a:gd name="T2" fmla="*/ 25 w 265"/>
                <a:gd name="T3" fmla="*/ 279 h 279"/>
                <a:gd name="T4" fmla="*/ 20 w 265"/>
                <a:gd name="T5" fmla="*/ 234 h 279"/>
                <a:gd name="T6" fmla="*/ 20 w 265"/>
                <a:gd name="T7" fmla="*/ 230 h 279"/>
                <a:gd name="T8" fmla="*/ 13 w 265"/>
                <a:gd name="T9" fmla="*/ 171 h 279"/>
                <a:gd name="T10" fmla="*/ 11 w 265"/>
                <a:gd name="T11" fmla="*/ 150 h 279"/>
                <a:gd name="T12" fmla="*/ 10 w 265"/>
                <a:gd name="T13" fmla="*/ 129 h 279"/>
                <a:gd name="T14" fmla="*/ 10 w 265"/>
                <a:gd name="T15" fmla="*/ 34 h 279"/>
                <a:gd name="T16" fmla="*/ 10 w 265"/>
                <a:gd name="T17" fmla="*/ 34 h 279"/>
                <a:gd name="T18" fmla="*/ 65 w 265"/>
                <a:gd name="T19" fmla="*/ 17 h 279"/>
                <a:gd name="T20" fmla="*/ 86 w 265"/>
                <a:gd name="T21" fmla="*/ 1 h 279"/>
                <a:gd name="T22" fmla="*/ 131 w 265"/>
                <a:gd name="T23" fmla="*/ 3 h 279"/>
                <a:gd name="T24" fmla="*/ 132 w 265"/>
                <a:gd name="T25" fmla="*/ 3 h 279"/>
                <a:gd name="T26" fmla="*/ 132 w 265"/>
                <a:gd name="T27" fmla="*/ 3 h 279"/>
                <a:gd name="T28" fmla="*/ 133 w 265"/>
                <a:gd name="T29" fmla="*/ 3 h 279"/>
                <a:gd name="T30" fmla="*/ 169 w 265"/>
                <a:gd name="T31" fmla="*/ 12 h 279"/>
                <a:gd name="T32" fmla="*/ 170 w 265"/>
                <a:gd name="T33" fmla="*/ 13 h 279"/>
                <a:gd name="T34" fmla="*/ 170 w 265"/>
                <a:gd name="T35" fmla="*/ 13 h 279"/>
                <a:gd name="T36" fmla="*/ 171 w 265"/>
                <a:gd name="T37" fmla="*/ 26 h 279"/>
                <a:gd name="T38" fmla="*/ 197 w 265"/>
                <a:gd name="T39" fmla="*/ 31 h 279"/>
                <a:gd name="T40" fmla="*/ 201 w 265"/>
                <a:gd name="T41" fmla="*/ 32 h 279"/>
                <a:gd name="T42" fmla="*/ 251 w 265"/>
                <a:gd name="T43" fmla="*/ 105 h 279"/>
                <a:gd name="T44" fmla="*/ 255 w 265"/>
                <a:gd name="T45" fmla="*/ 151 h 279"/>
                <a:gd name="T46" fmla="*/ 259 w 265"/>
                <a:gd name="T47" fmla="*/ 192 h 279"/>
                <a:gd name="T48" fmla="*/ 262 w 265"/>
                <a:gd name="T49" fmla="*/ 234 h 279"/>
                <a:gd name="T50" fmla="*/ 264 w 265"/>
                <a:gd name="T51" fmla="*/ 266 h 279"/>
                <a:gd name="T52" fmla="*/ 264 w 265"/>
                <a:gd name="T53" fmla="*/ 266 h 279"/>
                <a:gd name="T54" fmla="*/ 265 w 265"/>
                <a:gd name="T55"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5" h="279">
                  <a:moveTo>
                    <a:pt x="265" y="279"/>
                  </a:moveTo>
                  <a:cubicBezTo>
                    <a:pt x="25" y="279"/>
                    <a:pt x="25" y="279"/>
                    <a:pt x="25" y="279"/>
                  </a:cubicBezTo>
                  <a:cubicBezTo>
                    <a:pt x="25" y="273"/>
                    <a:pt x="23" y="256"/>
                    <a:pt x="20" y="234"/>
                  </a:cubicBezTo>
                  <a:cubicBezTo>
                    <a:pt x="20" y="232"/>
                    <a:pt x="20" y="231"/>
                    <a:pt x="20" y="230"/>
                  </a:cubicBezTo>
                  <a:cubicBezTo>
                    <a:pt x="17" y="211"/>
                    <a:pt x="15" y="191"/>
                    <a:pt x="13" y="171"/>
                  </a:cubicBezTo>
                  <a:cubicBezTo>
                    <a:pt x="13" y="164"/>
                    <a:pt x="12" y="157"/>
                    <a:pt x="11" y="150"/>
                  </a:cubicBezTo>
                  <a:cubicBezTo>
                    <a:pt x="11" y="143"/>
                    <a:pt x="11" y="136"/>
                    <a:pt x="10" y="129"/>
                  </a:cubicBezTo>
                  <a:cubicBezTo>
                    <a:pt x="8" y="78"/>
                    <a:pt x="0" y="42"/>
                    <a:pt x="10" y="34"/>
                  </a:cubicBezTo>
                  <a:cubicBezTo>
                    <a:pt x="10" y="34"/>
                    <a:pt x="10" y="34"/>
                    <a:pt x="10" y="34"/>
                  </a:cubicBezTo>
                  <a:cubicBezTo>
                    <a:pt x="19" y="26"/>
                    <a:pt x="65" y="17"/>
                    <a:pt x="65" y="17"/>
                  </a:cubicBezTo>
                  <a:cubicBezTo>
                    <a:pt x="65" y="17"/>
                    <a:pt x="70" y="2"/>
                    <a:pt x="86" y="1"/>
                  </a:cubicBezTo>
                  <a:cubicBezTo>
                    <a:pt x="102" y="0"/>
                    <a:pt x="118" y="1"/>
                    <a:pt x="131" y="3"/>
                  </a:cubicBezTo>
                  <a:cubicBezTo>
                    <a:pt x="131" y="3"/>
                    <a:pt x="132" y="3"/>
                    <a:pt x="132" y="3"/>
                  </a:cubicBezTo>
                  <a:cubicBezTo>
                    <a:pt x="132" y="3"/>
                    <a:pt x="132" y="3"/>
                    <a:pt x="132" y="3"/>
                  </a:cubicBezTo>
                  <a:cubicBezTo>
                    <a:pt x="132" y="3"/>
                    <a:pt x="133" y="3"/>
                    <a:pt x="133" y="3"/>
                  </a:cubicBezTo>
                  <a:cubicBezTo>
                    <a:pt x="152" y="6"/>
                    <a:pt x="167" y="10"/>
                    <a:pt x="169" y="12"/>
                  </a:cubicBezTo>
                  <a:cubicBezTo>
                    <a:pt x="170" y="12"/>
                    <a:pt x="170" y="13"/>
                    <a:pt x="170" y="13"/>
                  </a:cubicBezTo>
                  <a:cubicBezTo>
                    <a:pt x="170" y="13"/>
                    <a:pt x="170" y="13"/>
                    <a:pt x="170" y="13"/>
                  </a:cubicBezTo>
                  <a:cubicBezTo>
                    <a:pt x="171" y="22"/>
                    <a:pt x="171" y="26"/>
                    <a:pt x="171" y="26"/>
                  </a:cubicBezTo>
                  <a:cubicBezTo>
                    <a:pt x="171" y="26"/>
                    <a:pt x="184" y="32"/>
                    <a:pt x="197" y="31"/>
                  </a:cubicBezTo>
                  <a:cubicBezTo>
                    <a:pt x="198" y="31"/>
                    <a:pt x="199" y="31"/>
                    <a:pt x="201" y="32"/>
                  </a:cubicBezTo>
                  <a:cubicBezTo>
                    <a:pt x="216" y="35"/>
                    <a:pt x="247" y="62"/>
                    <a:pt x="251" y="105"/>
                  </a:cubicBezTo>
                  <a:cubicBezTo>
                    <a:pt x="252" y="117"/>
                    <a:pt x="254" y="133"/>
                    <a:pt x="255" y="151"/>
                  </a:cubicBezTo>
                  <a:cubicBezTo>
                    <a:pt x="256" y="164"/>
                    <a:pt x="257" y="178"/>
                    <a:pt x="259" y="192"/>
                  </a:cubicBezTo>
                  <a:cubicBezTo>
                    <a:pt x="260" y="207"/>
                    <a:pt x="261" y="221"/>
                    <a:pt x="262" y="234"/>
                  </a:cubicBezTo>
                  <a:cubicBezTo>
                    <a:pt x="263" y="246"/>
                    <a:pt x="263" y="258"/>
                    <a:pt x="264" y="266"/>
                  </a:cubicBezTo>
                  <a:cubicBezTo>
                    <a:pt x="264" y="266"/>
                    <a:pt x="264" y="266"/>
                    <a:pt x="264" y="266"/>
                  </a:cubicBezTo>
                  <a:cubicBezTo>
                    <a:pt x="264" y="272"/>
                    <a:pt x="265" y="277"/>
                    <a:pt x="265" y="279"/>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9" name="任意多边形(F) 9">
              <a:extLst>
                <a:ext uri="{FF2B5EF4-FFF2-40B4-BE49-F238E27FC236}">
                  <a16:creationId xmlns:a16="http://schemas.microsoft.com/office/drawing/2014/main" id="{319F10DD-B9D3-4B3A-8314-9802E27DC1C4}"/>
                </a:ext>
              </a:extLst>
            </p:cNvPr>
            <p:cNvSpPr>
              <a:spLocks/>
            </p:cNvSpPr>
            <p:nvPr/>
          </p:nvSpPr>
          <p:spPr bwMode="auto">
            <a:xfrm>
              <a:off x="4832350" y="4359275"/>
              <a:ext cx="1382713" cy="1152525"/>
            </a:xfrm>
            <a:custGeom>
              <a:avLst/>
              <a:gdLst>
                <a:gd name="T0" fmla="*/ 227 w 241"/>
                <a:gd name="T1" fmla="*/ 194 h 201"/>
                <a:gd name="T2" fmla="*/ 104 w 241"/>
                <a:gd name="T3" fmla="*/ 200 h 201"/>
                <a:gd name="T4" fmla="*/ 23 w 241"/>
                <a:gd name="T5" fmla="*/ 199 h 201"/>
                <a:gd name="T6" fmla="*/ 38 w 241"/>
                <a:gd name="T7" fmla="*/ 83 h 201"/>
                <a:gd name="T8" fmla="*/ 94 w 241"/>
                <a:gd name="T9" fmla="*/ 4 h 201"/>
                <a:gd name="T10" fmla="*/ 94 w 241"/>
                <a:gd name="T11" fmla="*/ 4 h 201"/>
                <a:gd name="T12" fmla="*/ 106 w 241"/>
                <a:gd name="T13" fmla="*/ 1 h 201"/>
                <a:gd name="T14" fmla="*/ 143 w 241"/>
                <a:gd name="T15" fmla="*/ 57 h 201"/>
                <a:gd name="T16" fmla="*/ 95 w 241"/>
                <a:gd name="T17" fmla="*/ 120 h 201"/>
                <a:gd name="T18" fmla="*/ 76 w 241"/>
                <a:gd name="T19" fmla="*/ 141 h 201"/>
                <a:gd name="T20" fmla="*/ 97 w 241"/>
                <a:gd name="T21" fmla="*/ 141 h 201"/>
                <a:gd name="T22" fmla="*/ 239 w 241"/>
                <a:gd name="T23" fmla="*/ 164 h 201"/>
                <a:gd name="T24" fmla="*/ 227 w 241"/>
                <a:gd name="T25" fmla="*/ 194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1" h="201">
                  <a:moveTo>
                    <a:pt x="227" y="194"/>
                  </a:moveTo>
                  <a:cubicBezTo>
                    <a:pt x="224" y="194"/>
                    <a:pt x="160" y="198"/>
                    <a:pt x="104" y="200"/>
                  </a:cubicBezTo>
                  <a:cubicBezTo>
                    <a:pt x="66" y="201"/>
                    <a:pt x="32" y="201"/>
                    <a:pt x="23" y="199"/>
                  </a:cubicBezTo>
                  <a:cubicBezTo>
                    <a:pt x="0" y="193"/>
                    <a:pt x="5" y="167"/>
                    <a:pt x="38" y="83"/>
                  </a:cubicBezTo>
                  <a:cubicBezTo>
                    <a:pt x="59" y="29"/>
                    <a:pt x="80" y="10"/>
                    <a:pt x="94" y="4"/>
                  </a:cubicBezTo>
                  <a:cubicBezTo>
                    <a:pt x="94" y="4"/>
                    <a:pt x="94" y="4"/>
                    <a:pt x="94" y="4"/>
                  </a:cubicBezTo>
                  <a:cubicBezTo>
                    <a:pt x="101" y="0"/>
                    <a:pt x="106" y="1"/>
                    <a:pt x="106" y="1"/>
                  </a:cubicBezTo>
                  <a:cubicBezTo>
                    <a:pt x="123" y="0"/>
                    <a:pt x="145" y="42"/>
                    <a:pt x="143" y="57"/>
                  </a:cubicBezTo>
                  <a:cubicBezTo>
                    <a:pt x="142" y="66"/>
                    <a:pt x="115" y="98"/>
                    <a:pt x="95" y="120"/>
                  </a:cubicBezTo>
                  <a:cubicBezTo>
                    <a:pt x="85" y="132"/>
                    <a:pt x="76" y="141"/>
                    <a:pt x="76" y="141"/>
                  </a:cubicBezTo>
                  <a:cubicBezTo>
                    <a:pt x="76" y="141"/>
                    <a:pt x="85" y="141"/>
                    <a:pt x="97" y="141"/>
                  </a:cubicBezTo>
                  <a:cubicBezTo>
                    <a:pt x="139" y="142"/>
                    <a:pt x="228" y="145"/>
                    <a:pt x="239" y="164"/>
                  </a:cubicBezTo>
                  <a:cubicBezTo>
                    <a:pt x="241" y="169"/>
                    <a:pt x="233" y="194"/>
                    <a:pt x="227" y="194"/>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0" name="任意多边形(F) 10">
              <a:extLst>
                <a:ext uri="{FF2B5EF4-FFF2-40B4-BE49-F238E27FC236}">
                  <a16:creationId xmlns:a16="http://schemas.microsoft.com/office/drawing/2014/main" id="{5849D18F-42AB-4436-A00E-CCB48479C93C}"/>
                </a:ext>
              </a:extLst>
            </p:cNvPr>
            <p:cNvSpPr>
              <a:spLocks/>
            </p:cNvSpPr>
            <p:nvPr/>
          </p:nvSpPr>
          <p:spPr bwMode="auto">
            <a:xfrm>
              <a:off x="6450013" y="4960938"/>
              <a:ext cx="333375" cy="750888"/>
            </a:xfrm>
            <a:custGeom>
              <a:avLst/>
              <a:gdLst>
                <a:gd name="T0" fmla="*/ 66 w 66"/>
                <a:gd name="T1" fmla="*/ 131 h 131"/>
                <a:gd name="T2" fmla="*/ 23 w 66"/>
                <a:gd name="T3" fmla="*/ 68 h 131"/>
                <a:gd name="T4" fmla="*/ 4 w 66"/>
                <a:gd name="T5" fmla="*/ 25 h 131"/>
                <a:gd name="T6" fmla="*/ 57 w 66"/>
                <a:gd name="T7" fmla="*/ 16 h 131"/>
                <a:gd name="T8" fmla="*/ 64 w 66"/>
                <a:gd name="T9" fmla="*/ 99 h 131"/>
                <a:gd name="T10" fmla="*/ 66 w 66"/>
                <a:gd name="T11" fmla="*/ 131 h 131"/>
              </a:gdLst>
              <a:ahLst/>
              <a:cxnLst>
                <a:cxn ang="0">
                  <a:pos x="T0" y="T1"/>
                </a:cxn>
                <a:cxn ang="0">
                  <a:pos x="T2" y="T3"/>
                </a:cxn>
                <a:cxn ang="0">
                  <a:pos x="T4" y="T5"/>
                </a:cxn>
                <a:cxn ang="0">
                  <a:pos x="T6" y="T7"/>
                </a:cxn>
                <a:cxn ang="0">
                  <a:pos x="T8" y="T9"/>
                </a:cxn>
                <a:cxn ang="0">
                  <a:pos x="T10" y="T11"/>
                </a:cxn>
              </a:cxnLst>
              <a:rect l="0" t="0" r="r" b="b"/>
              <a:pathLst>
                <a:path w="66" h="131">
                  <a:moveTo>
                    <a:pt x="66" y="131"/>
                  </a:moveTo>
                  <a:cubicBezTo>
                    <a:pt x="61" y="107"/>
                    <a:pt x="42" y="83"/>
                    <a:pt x="23" y="68"/>
                  </a:cubicBezTo>
                  <a:cubicBezTo>
                    <a:pt x="0" y="51"/>
                    <a:pt x="4" y="25"/>
                    <a:pt x="4" y="25"/>
                  </a:cubicBezTo>
                  <a:cubicBezTo>
                    <a:pt x="21" y="0"/>
                    <a:pt x="41" y="5"/>
                    <a:pt x="57" y="16"/>
                  </a:cubicBezTo>
                  <a:cubicBezTo>
                    <a:pt x="59" y="43"/>
                    <a:pt x="62" y="74"/>
                    <a:pt x="64" y="99"/>
                  </a:cubicBezTo>
                  <a:cubicBezTo>
                    <a:pt x="65" y="111"/>
                    <a:pt x="65" y="123"/>
                    <a:pt x="66" y="131"/>
                  </a:cubicBezTo>
                  <a:close/>
                </a:path>
              </a:pathLst>
            </a:custGeom>
            <a:gradFill flip="none" rotWithShape="1">
              <a:gsLst>
                <a:gs pos="100000">
                  <a:srgbClr val="7289F2">
                    <a:alpha val="0"/>
                  </a:srgbClr>
                </a:gs>
                <a:gs pos="26000">
                  <a:srgbClr val="7289F2">
                    <a:alpha val="54000"/>
                  </a:srgbClr>
                </a:gs>
              </a:gsLst>
              <a:lin ang="7800000" scaled="0"/>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 name="任意多边形：形状 21">
              <a:extLst>
                <a:ext uri="{FF2B5EF4-FFF2-40B4-BE49-F238E27FC236}">
                  <a16:creationId xmlns:a16="http://schemas.microsoft.com/office/drawing/2014/main" id="{D1D8B039-3C85-439E-9B4E-0AE3B0227E37}"/>
                </a:ext>
              </a:extLst>
            </p:cNvPr>
            <p:cNvSpPr/>
            <p:nvPr/>
          </p:nvSpPr>
          <p:spPr>
            <a:xfrm rot="20364014">
              <a:off x="6924390" y="4583236"/>
              <a:ext cx="305126" cy="641501"/>
            </a:xfrm>
            <a:custGeom>
              <a:avLst/>
              <a:gdLst>
                <a:gd name="connsiteX0" fmla="*/ 793 w 453638"/>
                <a:gd name="connsiteY0" fmla="*/ 10752 h 953733"/>
                <a:gd name="connsiteX1" fmla="*/ 331787 w 453638"/>
                <a:gd name="connsiteY1" fmla="*/ 467952 h 953733"/>
                <a:gd name="connsiteX2" fmla="*/ 436562 w 453638"/>
                <a:gd name="connsiteY2" fmla="*/ 944202 h 953733"/>
                <a:gd name="connsiteX3" fmla="*/ 793 w 453638"/>
                <a:gd name="connsiteY3" fmla="*/ 10752 h 953733"/>
              </a:gdLst>
              <a:ahLst/>
              <a:cxnLst>
                <a:cxn ang="0">
                  <a:pos x="connsiteX0" y="connsiteY0"/>
                </a:cxn>
                <a:cxn ang="0">
                  <a:pos x="connsiteX1" y="connsiteY1"/>
                </a:cxn>
                <a:cxn ang="0">
                  <a:pos x="connsiteX2" y="connsiteY2"/>
                </a:cxn>
                <a:cxn ang="0">
                  <a:pos x="connsiteX3" y="connsiteY3"/>
                </a:cxn>
              </a:cxnLst>
              <a:rect l="l" t="t" r="r" b="b"/>
              <a:pathLst>
                <a:path w="453638" h="953733">
                  <a:moveTo>
                    <a:pt x="793" y="10752"/>
                  </a:moveTo>
                  <a:cubicBezTo>
                    <a:pt x="-16669" y="-68623"/>
                    <a:pt x="259159" y="312377"/>
                    <a:pt x="331787" y="467952"/>
                  </a:cubicBezTo>
                  <a:cubicBezTo>
                    <a:pt x="404415" y="623527"/>
                    <a:pt x="490934" y="1020005"/>
                    <a:pt x="436562" y="944202"/>
                  </a:cubicBezTo>
                  <a:cubicBezTo>
                    <a:pt x="382190" y="868399"/>
                    <a:pt x="18255" y="90127"/>
                    <a:pt x="793" y="10752"/>
                  </a:cubicBezTo>
                  <a:close/>
                </a:path>
              </a:pathLst>
            </a:custGeom>
            <a:gradFill flip="none" rotWithShape="1">
              <a:gsLst>
                <a:gs pos="100000">
                  <a:srgbClr val="7289F2">
                    <a:alpha val="0"/>
                  </a:srgbClr>
                </a:gs>
                <a:gs pos="26000">
                  <a:srgbClr val="7289F2">
                    <a:alpha val="54000"/>
                  </a:srgbClr>
                </a:gs>
              </a:gsLst>
              <a:lin ang="7800000" scaled="0"/>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chemeClr val="tx1"/>
                </a:solidFill>
                <a:latin typeface="Microsoft YaHei UI" panose="020B0503020204020204" pitchFamily="34" charset="-122"/>
                <a:ea typeface="Microsoft YaHei UI" panose="020B0503020204020204" pitchFamily="34" charset="-122"/>
              </a:endParaRPr>
            </a:p>
          </p:txBody>
        </p:sp>
        <p:sp>
          <p:nvSpPr>
            <p:cNvPr id="11" name="任意多边形(F) 11">
              <a:extLst>
                <a:ext uri="{FF2B5EF4-FFF2-40B4-BE49-F238E27FC236}">
                  <a16:creationId xmlns:a16="http://schemas.microsoft.com/office/drawing/2014/main" id="{9C6C3AB2-1F41-4F9F-A40A-34C6948A2EEB}"/>
                </a:ext>
              </a:extLst>
            </p:cNvPr>
            <p:cNvSpPr>
              <a:spLocks/>
            </p:cNvSpPr>
            <p:nvPr/>
          </p:nvSpPr>
          <p:spPr bwMode="auto">
            <a:xfrm>
              <a:off x="6065838" y="4297363"/>
              <a:ext cx="1435100" cy="1168400"/>
            </a:xfrm>
            <a:custGeom>
              <a:avLst/>
              <a:gdLst>
                <a:gd name="T0" fmla="*/ 11 w 250"/>
                <a:gd name="T1" fmla="*/ 49 h 204"/>
                <a:gd name="T2" fmla="*/ 103 w 250"/>
                <a:gd name="T3" fmla="*/ 27 h 204"/>
                <a:gd name="T4" fmla="*/ 211 w 250"/>
                <a:gd name="T5" fmla="*/ 135 h 204"/>
                <a:gd name="T6" fmla="*/ 179 w 250"/>
                <a:gd name="T7" fmla="*/ 196 h 204"/>
                <a:gd name="T8" fmla="*/ 10 w 250"/>
                <a:gd name="T9" fmla="*/ 49 h 204"/>
                <a:gd name="T10" fmla="*/ 11 w 250"/>
                <a:gd name="T11" fmla="*/ 49 h 204"/>
              </a:gdLst>
              <a:ahLst/>
              <a:cxnLst>
                <a:cxn ang="0">
                  <a:pos x="T0" y="T1"/>
                </a:cxn>
                <a:cxn ang="0">
                  <a:pos x="T2" y="T3"/>
                </a:cxn>
                <a:cxn ang="0">
                  <a:pos x="T4" y="T5"/>
                </a:cxn>
                <a:cxn ang="0">
                  <a:pos x="T6" y="T7"/>
                </a:cxn>
                <a:cxn ang="0">
                  <a:pos x="T8" y="T9"/>
                </a:cxn>
                <a:cxn ang="0">
                  <a:pos x="T10" y="T11"/>
                </a:cxn>
              </a:cxnLst>
              <a:rect l="0" t="0" r="r" b="b"/>
              <a:pathLst>
                <a:path w="250" h="204">
                  <a:moveTo>
                    <a:pt x="11" y="49"/>
                  </a:moveTo>
                  <a:cubicBezTo>
                    <a:pt x="25" y="11"/>
                    <a:pt x="73" y="0"/>
                    <a:pt x="103" y="27"/>
                  </a:cubicBezTo>
                  <a:cubicBezTo>
                    <a:pt x="136" y="58"/>
                    <a:pt x="187" y="105"/>
                    <a:pt x="211" y="135"/>
                  </a:cubicBezTo>
                  <a:cubicBezTo>
                    <a:pt x="250" y="180"/>
                    <a:pt x="199" y="204"/>
                    <a:pt x="179" y="196"/>
                  </a:cubicBezTo>
                  <a:cubicBezTo>
                    <a:pt x="117" y="171"/>
                    <a:pt x="0" y="117"/>
                    <a:pt x="10" y="49"/>
                  </a:cubicBezTo>
                  <a:cubicBezTo>
                    <a:pt x="10" y="49"/>
                    <a:pt x="11" y="49"/>
                    <a:pt x="11" y="49"/>
                  </a:cubicBezTo>
                  <a:close/>
                </a:path>
              </a:pathLst>
            </a:custGeom>
            <a:solidFill>
              <a:srgbClr val="E5E1F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2" name="任意多边形(F) 12">
              <a:extLst>
                <a:ext uri="{FF2B5EF4-FFF2-40B4-BE49-F238E27FC236}">
                  <a16:creationId xmlns:a16="http://schemas.microsoft.com/office/drawing/2014/main" id="{53D9C9B8-8241-4452-98F4-6F4696E0228C}"/>
                </a:ext>
              </a:extLst>
            </p:cNvPr>
            <p:cNvSpPr>
              <a:spLocks/>
            </p:cNvSpPr>
            <p:nvPr/>
          </p:nvSpPr>
          <p:spPr bwMode="auto">
            <a:xfrm>
              <a:off x="5664200" y="3127375"/>
              <a:ext cx="809625" cy="1135063"/>
            </a:xfrm>
            <a:custGeom>
              <a:avLst/>
              <a:gdLst>
                <a:gd name="T0" fmla="*/ 138 w 141"/>
                <a:gd name="T1" fmla="*/ 142 h 198"/>
                <a:gd name="T2" fmla="*/ 136 w 141"/>
                <a:gd name="T3" fmla="*/ 150 h 198"/>
                <a:gd name="T4" fmla="*/ 134 w 141"/>
                <a:gd name="T5" fmla="*/ 170 h 198"/>
                <a:gd name="T6" fmla="*/ 128 w 141"/>
                <a:gd name="T7" fmla="*/ 178 h 198"/>
                <a:gd name="T8" fmla="*/ 125 w 141"/>
                <a:gd name="T9" fmla="*/ 179 h 198"/>
                <a:gd name="T10" fmla="*/ 115 w 141"/>
                <a:gd name="T11" fmla="*/ 178 h 198"/>
                <a:gd name="T12" fmla="*/ 109 w 141"/>
                <a:gd name="T13" fmla="*/ 198 h 198"/>
                <a:gd name="T14" fmla="*/ 108 w 141"/>
                <a:gd name="T15" fmla="*/ 197 h 198"/>
                <a:gd name="T16" fmla="*/ 71 w 141"/>
                <a:gd name="T17" fmla="*/ 188 h 198"/>
                <a:gd name="T18" fmla="*/ 71 w 141"/>
                <a:gd name="T19" fmla="*/ 188 h 198"/>
                <a:gd name="T20" fmla="*/ 70 w 141"/>
                <a:gd name="T21" fmla="*/ 188 h 198"/>
                <a:gd name="T22" fmla="*/ 25 w 141"/>
                <a:gd name="T23" fmla="*/ 186 h 198"/>
                <a:gd name="T24" fmla="*/ 26 w 141"/>
                <a:gd name="T25" fmla="*/ 157 h 198"/>
                <a:gd name="T26" fmla="*/ 19 w 141"/>
                <a:gd name="T27" fmla="*/ 125 h 198"/>
                <a:gd name="T28" fmla="*/ 9 w 141"/>
                <a:gd name="T29" fmla="*/ 99 h 198"/>
                <a:gd name="T30" fmla="*/ 0 w 141"/>
                <a:gd name="T31" fmla="*/ 72 h 198"/>
                <a:gd name="T32" fmla="*/ 34 w 141"/>
                <a:gd name="T33" fmla="*/ 18 h 198"/>
                <a:gd name="T34" fmla="*/ 57 w 141"/>
                <a:gd name="T35" fmla="*/ 7 h 198"/>
                <a:gd name="T36" fmla="*/ 76 w 141"/>
                <a:gd name="T37" fmla="*/ 0 h 198"/>
                <a:gd name="T38" fmla="*/ 92 w 141"/>
                <a:gd name="T39" fmla="*/ 9 h 198"/>
                <a:gd name="T40" fmla="*/ 112 w 141"/>
                <a:gd name="T41" fmla="*/ 11 h 198"/>
                <a:gd name="T42" fmla="*/ 124 w 141"/>
                <a:gd name="T43" fmla="*/ 24 h 198"/>
                <a:gd name="T44" fmla="*/ 134 w 141"/>
                <a:gd name="T45" fmla="*/ 37 h 198"/>
                <a:gd name="T46" fmla="*/ 134 w 141"/>
                <a:gd name="T47" fmla="*/ 38 h 198"/>
                <a:gd name="T48" fmla="*/ 134 w 141"/>
                <a:gd name="T49" fmla="*/ 38 h 198"/>
                <a:gd name="T50" fmla="*/ 133 w 141"/>
                <a:gd name="T51" fmla="*/ 39 h 198"/>
                <a:gd name="T52" fmla="*/ 132 w 141"/>
                <a:gd name="T53" fmla="*/ 41 h 198"/>
                <a:gd name="T54" fmla="*/ 131 w 141"/>
                <a:gd name="T55" fmla="*/ 42 h 198"/>
                <a:gd name="T56" fmla="*/ 130 w 141"/>
                <a:gd name="T57" fmla="*/ 42 h 198"/>
                <a:gd name="T58" fmla="*/ 129 w 141"/>
                <a:gd name="T59" fmla="*/ 43 h 198"/>
                <a:gd name="T60" fmla="*/ 129 w 141"/>
                <a:gd name="T61" fmla="*/ 43 h 198"/>
                <a:gd name="T62" fmla="*/ 138 w 141"/>
                <a:gd name="T63" fmla="*/ 90 h 198"/>
                <a:gd name="T64" fmla="*/ 139 w 141"/>
                <a:gd name="T65" fmla="*/ 113 h 198"/>
                <a:gd name="T66" fmla="*/ 138 w 141"/>
                <a:gd name="T67" fmla="*/ 142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198">
                  <a:moveTo>
                    <a:pt x="138" y="142"/>
                  </a:moveTo>
                  <a:cubicBezTo>
                    <a:pt x="138" y="145"/>
                    <a:pt x="137" y="147"/>
                    <a:pt x="136" y="150"/>
                  </a:cubicBezTo>
                  <a:cubicBezTo>
                    <a:pt x="136" y="151"/>
                    <a:pt x="135" y="166"/>
                    <a:pt x="134" y="170"/>
                  </a:cubicBezTo>
                  <a:cubicBezTo>
                    <a:pt x="134" y="172"/>
                    <a:pt x="132" y="177"/>
                    <a:pt x="128" y="178"/>
                  </a:cubicBezTo>
                  <a:cubicBezTo>
                    <a:pt x="127" y="179"/>
                    <a:pt x="126" y="179"/>
                    <a:pt x="125" y="179"/>
                  </a:cubicBezTo>
                  <a:cubicBezTo>
                    <a:pt x="118" y="178"/>
                    <a:pt x="115" y="178"/>
                    <a:pt x="115" y="178"/>
                  </a:cubicBezTo>
                  <a:cubicBezTo>
                    <a:pt x="115" y="178"/>
                    <a:pt x="108" y="189"/>
                    <a:pt x="109" y="198"/>
                  </a:cubicBezTo>
                  <a:cubicBezTo>
                    <a:pt x="109" y="198"/>
                    <a:pt x="109" y="197"/>
                    <a:pt x="108" y="197"/>
                  </a:cubicBezTo>
                  <a:cubicBezTo>
                    <a:pt x="106" y="195"/>
                    <a:pt x="91" y="191"/>
                    <a:pt x="71" y="188"/>
                  </a:cubicBezTo>
                  <a:cubicBezTo>
                    <a:pt x="71" y="188"/>
                    <a:pt x="71" y="188"/>
                    <a:pt x="71" y="188"/>
                  </a:cubicBezTo>
                  <a:cubicBezTo>
                    <a:pt x="71" y="188"/>
                    <a:pt x="70" y="188"/>
                    <a:pt x="70" y="188"/>
                  </a:cubicBezTo>
                  <a:cubicBezTo>
                    <a:pt x="57" y="186"/>
                    <a:pt x="41" y="185"/>
                    <a:pt x="25" y="186"/>
                  </a:cubicBezTo>
                  <a:cubicBezTo>
                    <a:pt x="25" y="186"/>
                    <a:pt x="27" y="173"/>
                    <a:pt x="26" y="157"/>
                  </a:cubicBezTo>
                  <a:cubicBezTo>
                    <a:pt x="25" y="147"/>
                    <a:pt x="23" y="135"/>
                    <a:pt x="19" y="125"/>
                  </a:cubicBezTo>
                  <a:cubicBezTo>
                    <a:pt x="15" y="116"/>
                    <a:pt x="12" y="107"/>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ubicBezTo>
                    <a:pt x="134" y="38"/>
                    <a:pt x="134" y="38"/>
                    <a:pt x="134" y="38"/>
                  </a:cubicBezTo>
                  <a:cubicBezTo>
                    <a:pt x="134" y="38"/>
                    <a:pt x="134" y="38"/>
                    <a:pt x="134" y="38"/>
                  </a:cubicBezTo>
                  <a:cubicBezTo>
                    <a:pt x="134" y="39"/>
                    <a:pt x="134" y="39"/>
                    <a:pt x="133" y="39"/>
                  </a:cubicBezTo>
                  <a:cubicBezTo>
                    <a:pt x="133" y="40"/>
                    <a:pt x="133" y="40"/>
                    <a:pt x="132" y="41"/>
                  </a:cubicBezTo>
                  <a:cubicBezTo>
                    <a:pt x="132" y="41"/>
                    <a:pt x="131" y="41"/>
                    <a:pt x="131" y="42"/>
                  </a:cubicBezTo>
                  <a:cubicBezTo>
                    <a:pt x="131" y="42"/>
                    <a:pt x="130" y="42"/>
                    <a:pt x="130" y="42"/>
                  </a:cubicBezTo>
                  <a:cubicBezTo>
                    <a:pt x="130" y="43"/>
                    <a:pt x="130" y="43"/>
                    <a:pt x="129" y="43"/>
                  </a:cubicBezTo>
                  <a:cubicBezTo>
                    <a:pt x="129" y="43"/>
                    <a:pt x="129" y="43"/>
                    <a:pt x="129" y="43"/>
                  </a:cubicBezTo>
                  <a:cubicBezTo>
                    <a:pt x="129" y="43"/>
                    <a:pt x="139" y="82"/>
                    <a:pt x="138" y="90"/>
                  </a:cubicBezTo>
                  <a:cubicBezTo>
                    <a:pt x="138" y="97"/>
                    <a:pt x="137" y="106"/>
                    <a:pt x="139" y="113"/>
                  </a:cubicBezTo>
                  <a:cubicBezTo>
                    <a:pt x="141" y="118"/>
                    <a:pt x="141" y="129"/>
                    <a:pt x="138" y="142"/>
                  </a:cubicBezTo>
                  <a:close/>
                </a:path>
              </a:pathLst>
            </a:custGeom>
            <a:solidFill>
              <a:srgbClr val="F8F3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3" name="任意多边形 13">
              <a:extLst>
                <a:ext uri="{FF2B5EF4-FFF2-40B4-BE49-F238E27FC236}">
                  <a16:creationId xmlns:a16="http://schemas.microsoft.com/office/drawing/2014/main" id="{104737AB-59A7-4247-842C-6F97799DA28F}"/>
                </a:ext>
              </a:extLst>
            </p:cNvPr>
            <p:cNvSpPr>
              <a:spLocks/>
            </p:cNvSpPr>
            <p:nvPr/>
          </p:nvSpPr>
          <p:spPr bwMode="auto">
            <a:xfrm>
              <a:off x="5664200" y="3127375"/>
              <a:ext cx="781050" cy="900113"/>
            </a:xfrm>
            <a:custGeom>
              <a:avLst/>
              <a:gdLst>
                <a:gd name="T0" fmla="*/ 134 w 136"/>
                <a:gd name="T1" fmla="*/ 37 h 157"/>
                <a:gd name="T2" fmla="*/ 134 w 136"/>
                <a:gd name="T3" fmla="*/ 38 h 157"/>
                <a:gd name="T4" fmla="*/ 134 w 136"/>
                <a:gd name="T5" fmla="*/ 38 h 157"/>
                <a:gd name="T6" fmla="*/ 133 w 136"/>
                <a:gd name="T7" fmla="*/ 39 h 157"/>
                <a:gd name="T8" fmla="*/ 132 w 136"/>
                <a:gd name="T9" fmla="*/ 41 h 157"/>
                <a:gd name="T10" fmla="*/ 129 w 136"/>
                <a:gd name="T11" fmla="*/ 43 h 157"/>
                <a:gd name="T12" fmla="*/ 129 w 136"/>
                <a:gd name="T13" fmla="*/ 43 h 157"/>
                <a:gd name="T14" fmla="*/ 127 w 136"/>
                <a:gd name="T15" fmla="*/ 79 h 157"/>
                <a:gd name="T16" fmla="*/ 97 w 136"/>
                <a:gd name="T17" fmla="*/ 111 h 157"/>
                <a:gd name="T18" fmla="*/ 85 w 136"/>
                <a:gd name="T19" fmla="*/ 140 h 157"/>
                <a:gd name="T20" fmla="*/ 85 w 136"/>
                <a:gd name="T21" fmla="*/ 157 h 157"/>
                <a:gd name="T22" fmla="*/ 26 w 136"/>
                <a:gd name="T23" fmla="*/ 157 h 157"/>
                <a:gd name="T24" fmla="*/ 19 w 136"/>
                <a:gd name="T25" fmla="*/ 125 h 157"/>
                <a:gd name="T26" fmla="*/ 9 w 136"/>
                <a:gd name="T27" fmla="*/ 99 h 157"/>
                <a:gd name="T28" fmla="*/ 0 w 136"/>
                <a:gd name="T29" fmla="*/ 72 h 157"/>
                <a:gd name="T30" fmla="*/ 34 w 136"/>
                <a:gd name="T31" fmla="*/ 18 h 157"/>
                <a:gd name="T32" fmla="*/ 57 w 136"/>
                <a:gd name="T33" fmla="*/ 7 h 157"/>
                <a:gd name="T34" fmla="*/ 76 w 136"/>
                <a:gd name="T35" fmla="*/ 0 h 157"/>
                <a:gd name="T36" fmla="*/ 92 w 136"/>
                <a:gd name="T37" fmla="*/ 9 h 157"/>
                <a:gd name="T38" fmla="*/ 112 w 136"/>
                <a:gd name="T39" fmla="*/ 11 h 157"/>
                <a:gd name="T40" fmla="*/ 124 w 136"/>
                <a:gd name="T41" fmla="*/ 24 h 157"/>
                <a:gd name="T42" fmla="*/ 134 w 136"/>
                <a:gd name="T43" fmla="*/ 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6" h="157">
                  <a:moveTo>
                    <a:pt x="134" y="37"/>
                  </a:moveTo>
                  <a:cubicBezTo>
                    <a:pt x="134" y="38"/>
                    <a:pt x="134" y="38"/>
                    <a:pt x="134" y="38"/>
                  </a:cubicBezTo>
                  <a:cubicBezTo>
                    <a:pt x="134" y="38"/>
                    <a:pt x="134" y="38"/>
                    <a:pt x="134" y="38"/>
                  </a:cubicBezTo>
                  <a:cubicBezTo>
                    <a:pt x="134" y="39"/>
                    <a:pt x="134" y="39"/>
                    <a:pt x="133" y="39"/>
                  </a:cubicBezTo>
                  <a:cubicBezTo>
                    <a:pt x="133" y="40"/>
                    <a:pt x="133" y="40"/>
                    <a:pt x="132" y="41"/>
                  </a:cubicBezTo>
                  <a:cubicBezTo>
                    <a:pt x="131" y="42"/>
                    <a:pt x="130" y="43"/>
                    <a:pt x="129" y="43"/>
                  </a:cubicBezTo>
                  <a:cubicBezTo>
                    <a:pt x="129" y="43"/>
                    <a:pt x="129" y="43"/>
                    <a:pt x="129" y="43"/>
                  </a:cubicBezTo>
                  <a:cubicBezTo>
                    <a:pt x="127" y="79"/>
                    <a:pt x="127" y="79"/>
                    <a:pt x="127" y="79"/>
                  </a:cubicBezTo>
                  <a:cubicBezTo>
                    <a:pt x="97" y="111"/>
                    <a:pt x="97" y="111"/>
                    <a:pt x="97" y="111"/>
                  </a:cubicBezTo>
                  <a:cubicBezTo>
                    <a:pt x="89" y="119"/>
                    <a:pt x="85" y="129"/>
                    <a:pt x="85" y="140"/>
                  </a:cubicBezTo>
                  <a:cubicBezTo>
                    <a:pt x="85" y="157"/>
                    <a:pt x="85" y="157"/>
                    <a:pt x="85" y="157"/>
                  </a:cubicBezTo>
                  <a:cubicBezTo>
                    <a:pt x="26" y="157"/>
                    <a:pt x="26" y="157"/>
                    <a:pt x="26" y="157"/>
                  </a:cubicBezTo>
                  <a:cubicBezTo>
                    <a:pt x="25" y="147"/>
                    <a:pt x="23" y="135"/>
                    <a:pt x="19" y="125"/>
                  </a:cubicBezTo>
                  <a:cubicBezTo>
                    <a:pt x="15" y="116"/>
                    <a:pt x="12" y="107"/>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lose/>
                </a:path>
              </a:pathLst>
            </a:custGeom>
            <a:gradFill>
              <a:gsLst>
                <a:gs pos="75000">
                  <a:srgbClr val="F7BDBB"/>
                </a:gs>
                <a:gs pos="100000">
                  <a:srgbClr val="F7BDBB">
                    <a:alpha val="0"/>
                  </a:srgbClr>
                </a:gs>
              </a:gsLst>
              <a:lin ang="5400000" scaled="1"/>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4" name="任意多边形(F) 14">
              <a:extLst>
                <a:ext uri="{FF2B5EF4-FFF2-40B4-BE49-F238E27FC236}">
                  <a16:creationId xmlns:a16="http://schemas.microsoft.com/office/drawing/2014/main" id="{A4EE508E-C139-4549-AD46-4E5E82F754BB}"/>
                </a:ext>
              </a:extLst>
            </p:cNvPr>
            <p:cNvSpPr>
              <a:spLocks/>
            </p:cNvSpPr>
            <p:nvPr/>
          </p:nvSpPr>
          <p:spPr bwMode="auto">
            <a:xfrm>
              <a:off x="5664200" y="3127375"/>
              <a:ext cx="781050" cy="566738"/>
            </a:xfrm>
            <a:custGeom>
              <a:avLst/>
              <a:gdLst>
                <a:gd name="T0" fmla="*/ 134 w 136"/>
                <a:gd name="T1" fmla="*/ 37 h 99"/>
                <a:gd name="T2" fmla="*/ 134 w 136"/>
                <a:gd name="T3" fmla="*/ 38 h 99"/>
                <a:gd name="T4" fmla="*/ 134 w 136"/>
                <a:gd name="T5" fmla="*/ 38 h 99"/>
                <a:gd name="T6" fmla="*/ 133 w 136"/>
                <a:gd name="T7" fmla="*/ 39 h 99"/>
                <a:gd name="T8" fmla="*/ 132 w 136"/>
                <a:gd name="T9" fmla="*/ 41 h 99"/>
                <a:gd name="T10" fmla="*/ 131 w 136"/>
                <a:gd name="T11" fmla="*/ 42 h 99"/>
                <a:gd name="T12" fmla="*/ 130 w 136"/>
                <a:gd name="T13" fmla="*/ 42 h 99"/>
                <a:gd name="T14" fmla="*/ 129 w 136"/>
                <a:gd name="T15" fmla="*/ 43 h 99"/>
                <a:gd name="T16" fmla="*/ 129 w 136"/>
                <a:gd name="T17" fmla="*/ 43 h 99"/>
                <a:gd name="T18" fmla="*/ 72 w 136"/>
                <a:gd name="T19" fmla="*/ 96 h 99"/>
                <a:gd name="T20" fmla="*/ 70 w 136"/>
                <a:gd name="T21" fmla="*/ 99 h 99"/>
                <a:gd name="T22" fmla="*/ 9 w 136"/>
                <a:gd name="T23" fmla="*/ 99 h 99"/>
                <a:gd name="T24" fmla="*/ 0 w 136"/>
                <a:gd name="T25" fmla="*/ 72 h 99"/>
                <a:gd name="T26" fmla="*/ 34 w 136"/>
                <a:gd name="T27" fmla="*/ 18 h 99"/>
                <a:gd name="T28" fmla="*/ 57 w 136"/>
                <a:gd name="T29" fmla="*/ 7 h 99"/>
                <a:gd name="T30" fmla="*/ 76 w 136"/>
                <a:gd name="T31" fmla="*/ 0 h 99"/>
                <a:gd name="T32" fmla="*/ 92 w 136"/>
                <a:gd name="T33" fmla="*/ 9 h 99"/>
                <a:gd name="T34" fmla="*/ 112 w 136"/>
                <a:gd name="T35" fmla="*/ 11 h 99"/>
                <a:gd name="T36" fmla="*/ 124 w 136"/>
                <a:gd name="T37" fmla="*/ 24 h 99"/>
                <a:gd name="T38" fmla="*/ 134 w 136"/>
                <a:gd name="T39"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99">
                  <a:moveTo>
                    <a:pt x="134" y="37"/>
                  </a:moveTo>
                  <a:cubicBezTo>
                    <a:pt x="134" y="38"/>
                    <a:pt x="134" y="38"/>
                    <a:pt x="134" y="38"/>
                  </a:cubicBezTo>
                  <a:cubicBezTo>
                    <a:pt x="134" y="38"/>
                    <a:pt x="134" y="38"/>
                    <a:pt x="134" y="38"/>
                  </a:cubicBezTo>
                  <a:cubicBezTo>
                    <a:pt x="134" y="39"/>
                    <a:pt x="134" y="39"/>
                    <a:pt x="133" y="39"/>
                  </a:cubicBezTo>
                  <a:cubicBezTo>
                    <a:pt x="133" y="40"/>
                    <a:pt x="133" y="40"/>
                    <a:pt x="132" y="41"/>
                  </a:cubicBezTo>
                  <a:cubicBezTo>
                    <a:pt x="132" y="41"/>
                    <a:pt x="131" y="41"/>
                    <a:pt x="131" y="42"/>
                  </a:cubicBezTo>
                  <a:cubicBezTo>
                    <a:pt x="131" y="42"/>
                    <a:pt x="130" y="42"/>
                    <a:pt x="130" y="42"/>
                  </a:cubicBezTo>
                  <a:cubicBezTo>
                    <a:pt x="130" y="43"/>
                    <a:pt x="130" y="43"/>
                    <a:pt x="129" y="43"/>
                  </a:cubicBezTo>
                  <a:cubicBezTo>
                    <a:pt x="129" y="43"/>
                    <a:pt x="129" y="43"/>
                    <a:pt x="129" y="43"/>
                  </a:cubicBezTo>
                  <a:cubicBezTo>
                    <a:pt x="124" y="45"/>
                    <a:pt x="107" y="51"/>
                    <a:pt x="72" y="96"/>
                  </a:cubicBezTo>
                  <a:cubicBezTo>
                    <a:pt x="72" y="97"/>
                    <a:pt x="71" y="98"/>
                    <a:pt x="70" y="99"/>
                  </a:cubicBezTo>
                  <a:cubicBezTo>
                    <a:pt x="9" y="99"/>
                    <a:pt x="9" y="99"/>
                    <a:pt x="9" y="99"/>
                  </a:cubicBezTo>
                  <a:cubicBezTo>
                    <a:pt x="4" y="84"/>
                    <a:pt x="0" y="73"/>
                    <a:pt x="0" y="72"/>
                  </a:cubicBezTo>
                  <a:cubicBezTo>
                    <a:pt x="0" y="71"/>
                    <a:pt x="4" y="33"/>
                    <a:pt x="34" y="18"/>
                  </a:cubicBezTo>
                  <a:cubicBezTo>
                    <a:pt x="34" y="18"/>
                    <a:pt x="49" y="6"/>
                    <a:pt x="57" y="7"/>
                  </a:cubicBezTo>
                  <a:cubicBezTo>
                    <a:pt x="66" y="8"/>
                    <a:pt x="72" y="0"/>
                    <a:pt x="76" y="0"/>
                  </a:cubicBezTo>
                  <a:cubicBezTo>
                    <a:pt x="80" y="0"/>
                    <a:pt x="85" y="7"/>
                    <a:pt x="92" y="9"/>
                  </a:cubicBezTo>
                  <a:cubicBezTo>
                    <a:pt x="100" y="12"/>
                    <a:pt x="107" y="7"/>
                    <a:pt x="112" y="11"/>
                  </a:cubicBezTo>
                  <a:cubicBezTo>
                    <a:pt x="116" y="14"/>
                    <a:pt x="121" y="24"/>
                    <a:pt x="124" y="24"/>
                  </a:cubicBezTo>
                  <a:cubicBezTo>
                    <a:pt x="127" y="24"/>
                    <a:pt x="136" y="31"/>
                    <a:pt x="134" y="37"/>
                  </a:cubicBezTo>
                  <a:close/>
                </a:path>
              </a:pathLst>
            </a:custGeom>
            <a:solidFill>
              <a:srgbClr val="FA9F9C"/>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 name="任意多边形(F) 15">
              <a:extLst>
                <a:ext uri="{FF2B5EF4-FFF2-40B4-BE49-F238E27FC236}">
                  <a16:creationId xmlns:a16="http://schemas.microsoft.com/office/drawing/2014/main" id="{59F122DD-9773-48CA-B36A-41383E8FF7A4}"/>
                </a:ext>
              </a:extLst>
            </p:cNvPr>
            <p:cNvSpPr>
              <a:spLocks/>
            </p:cNvSpPr>
            <p:nvPr/>
          </p:nvSpPr>
          <p:spPr bwMode="auto">
            <a:xfrm>
              <a:off x="6289675" y="3775075"/>
              <a:ext cx="68263" cy="92075"/>
            </a:xfrm>
            <a:custGeom>
              <a:avLst/>
              <a:gdLst>
                <a:gd name="T0" fmla="*/ 0 w 12"/>
                <a:gd name="T1" fmla="*/ 4 h 16"/>
                <a:gd name="T2" fmla="*/ 6 w 12"/>
                <a:gd name="T3" fmla="*/ 8 h 16"/>
                <a:gd name="T4" fmla="*/ 12 w 12"/>
                <a:gd name="T5" fmla="*/ 16 h 16"/>
                <a:gd name="T6" fmla="*/ 0 w 12"/>
                <a:gd name="T7" fmla="*/ 4 h 16"/>
              </a:gdLst>
              <a:ahLst/>
              <a:cxnLst>
                <a:cxn ang="0">
                  <a:pos x="T0" y="T1"/>
                </a:cxn>
                <a:cxn ang="0">
                  <a:pos x="T2" y="T3"/>
                </a:cxn>
                <a:cxn ang="0">
                  <a:pos x="T4" y="T5"/>
                </a:cxn>
                <a:cxn ang="0">
                  <a:pos x="T6" y="T7"/>
                </a:cxn>
              </a:cxnLst>
              <a:rect l="0" t="0" r="r" b="b"/>
              <a:pathLst>
                <a:path w="12" h="16">
                  <a:moveTo>
                    <a:pt x="0" y="4"/>
                  </a:moveTo>
                  <a:cubicBezTo>
                    <a:pt x="0" y="0"/>
                    <a:pt x="4" y="3"/>
                    <a:pt x="6" y="8"/>
                  </a:cubicBezTo>
                  <a:cubicBezTo>
                    <a:pt x="7" y="13"/>
                    <a:pt x="11" y="16"/>
                    <a:pt x="12" y="16"/>
                  </a:cubicBezTo>
                  <a:cubicBezTo>
                    <a:pt x="12" y="16"/>
                    <a:pt x="1" y="14"/>
                    <a:pt x="0" y="4"/>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 name="任意多边形(F) 16">
              <a:extLst>
                <a:ext uri="{FF2B5EF4-FFF2-40B4-BE49-F238E27FC236}">
                  <a16:creationId xmlns:a16="http://schemas.microsoft.com/office/drawing/2014/main" id="{0FEF4D20-2077-46B3-889D-C3694814510E}"/>
                </a:ext>
              </a:extLst>
            </p:cNvPr>
            <p:cNvSpPr>
              <a:spLocks/>
            </p:cNvSpPr>
            <p:nvPr/>
          </p:nvSpPr>
          <p:spPr bwMode="auto">
            <a:xfrm>
              <a:off x="6324600" y="3792538"/>
              <a:ext cx="131763" cy="360363"/>
            </a:xfrm>
            <a:custGeom>
              <a:avLst/>
              <a:gdLst>
                <a:gd name="T0" fmla="*/ 23 w 23"/>
                <a:gd name="T1" fmla="*/ 26 h 63"/>
                <a:gd name="T2" fmla="*/ 21 w 23"/>
                <a:gd name="T3" fmla="*/ 34 h 63"/>
                <a:gd name="T4" fmla="*/ 19 w 23"/>
                <a:gd name="T5" fmla="*/ 54 h 63"/>
                <a:gd name="T6" fmla="*/ 13 w 23"/>
                <a:gd name="T7" fmla="*/ 62 h 63"/>
                <a:gd name="T8" fmla="*/ 10 w 23"/>
                <a:gd name="T9" fmla="*/ 63 h 63"/>
                <a:gd name="T10" fmla="*/ 0 w 23"/>
                <a:gd name="T11" fmla="*/ 62 h 63"/>
                <a:gd name="T12" fmla="*/ 5 w 23"/>
                <a:gd name="T13" fmla="*/ 0 h 63"/>
                <a:gd name="T14" fmla="*/ 13 w 23"/>
                <a:gd name="T15" fmla="*/ 1 h 63"/>
                <a:gd name="T16" fmla="*/ 23 w 23"/>
                <a:gd name="T17" fmla="*/ 2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3">
                  <a:moveTo>
                    <a:pt x="23" y="26"/>
                  </a:moveTo>
                  <a:cubicBezTo>
                    <a:pt x="23" y="29"/>
                    <a:pt x="22" y="31"/>
                    <a:pt x="21" y="34"/>
                  </a:cubicBezTo>
                  <a:cubicBezTo>
                    <a:pt x="21" y="35"/>
                    <a:pt x="20" y="50"/>
                    <a:pt x="19" y="54"/>
                  </a:cubicBezTo>
                  <a:cubicBezTo>
                    <a:pt x="19" y="56"/>
                    <a:pt x="17" y="61"/>
                    <a:pt x="13" y="62"/>
                  </a:cubicBezTo>
                  <a:cubicBezTo>
                    <a:pt x="12" y="63"/>
                    <a:pt x="11" y="63"/>
                    <a:pt x="10" y="63"/>
                  </a:cubicBezTo>
                  <a:cubicBezTo>
                    <a:pt x="3" y="62"/>
                    <a:pt x="0" y="62"/>
                    <a:pt x="0" y="62"/>
                  </a:cubicBezTo>
                  <a:cubicBezTo>
                    <a:pt x="0" y="62"/>
                    <a:pt x="8" y="22"/>
                    <a:pt x="5" y="0"/>
                  </a:cubicBezTo>
                  <a:cubicBezTo>
                    <a:pt x="13" y="1"/>
                    <a:pt x="13" y="1"/>
                    <a:pt x="13" y="1"/>
                  </a:cubicBezTo>
                  <a:cubicBezTo>
                    <a:pt x="13" y="1"/>
                    <a:pt x="17" y="19"/>
                    <a:pt x="23" y="26"/>
                  </a:cubicBezTo>
                  <a:close/>
                </a:path>
              </a:pathLst>
            </a:custGeom>
            <a:solidFill>
              <a:srgbClr val="FA9F9C"/>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 name="任意多边形(F) 17">
              <a:extLst>
                <a:ext uri="{FF2B5EF4-FFF2-40B4-BE49-F238E27FC236}">
                  <a16:creationId xmlns:a16="http://schemas.microsoft.com/office/drawing/2014/main" id="{3E67FC6E-679C-4B7D-9F05-FF6856EDEB60}"/>
                </a:ext>
              </a:extLst>
            </p:cNvPr>
            <p:cNvSpPr>
              <a:spLocks/>
            </p:cNvSpPr>
            <p:nvPr/>
          </p:nvSpPr>
          <p:spPr bwMode="auto">
            <a:xfrm>
              <a:off x="6324600" y="4010025"/>
              <a:ext cx="74613" cy="142875"/>
            </a:xfrm>
            <a:custGeom>
              <a:avLst/>
              <a:gdLst>
                <a:gd name="T0" fmla="*/ 13 w 13"/>
                <a:gd name="T1" fmla="*/ 24 h 25"/>
                <a:gd name="T2" fmla="*/ 10 w 13"/>
                <a:gd name="T3" fmla="*/ 25 h 25"/>
                <a:gd name="T4" fmla="*/ 0 w 13"/>
                <a:gd name="T5" fmla="*/ 24 h 25"/>
                <a:gd name="T6" fmla="*/ 4 w 13"/>
                <a:gd name="T7" fmla="*/ 0 h 25"/>
                <a:gd name="T8" fmla="*/ 13 w 13"/>
                <a:gd name="T9" fmla="*/ 24 h 25"/>
              </a:gdLst>
              <a:ahLst/>
              <a:cxnLst>
                <a:cxn ang="0">
                  <a:pos x="T0" y="T1"/>
                </a:cxn>
                <a:cxn ang="0">
                  <a:pos x="T2" y="T3"/>
                </a:cxn>
                <a:cxn ang="0">
                  <a:pos x="T4" y="T5"/>
                </a:cxn>
                <a:cxn ang="0">
                  <a:pos x="T6" y="T7"/>
                </a:cxn>
                <a:cxn ang="0">
                  <a:pos x="T8" y="T9"/>
                </a:cxn>
              </a:cxnLst>
              <a:rect l="0" t="0" r="r" b="b"/>
              <a:pathLst>
                <a:path w="13" h="25">
                  <a:moveTo>
                    <a:pt x="13" y="24"/>
                  </a:moveTo>
                  <a:cubicBezTo>
                    <a:pt x="12" y="25"/>
                    <a:pt x="11" y="25"/>
                    <a:pt x="10" y="25"/>
                  </a:cubicBezTo>
                  <a:cubicBezTo>
                    <a:pt x="3" y="24"/>
                    <a:pt x="0" y="24"/>
                    <a:pt x="0" y="24"/>
                  </a:cubicBezTo>
                  <a:cubicBezTo>
                    <a:pt x="4" y="0"/>
                    <a:pt x="4" y="0"/>
                    <a:pt x="4" y="0"/>
                  </a:cubicBezTo>
                  <a:cubicBezTo>
                    <a:pt x="4" y="9"/>
                    <a:pt x="9" y="18"/>
                    <a:pt x="13" y="24"/>
                  </a:cubicBezTo>
                  <a:close/>
                </a:path>
              </a:pathLst>
            </a:custGeom>
            <a:gradFill>
              <a:gsLst>
                <a:gs pos="0">
                  <a:srgbClr val="4BC3E2">
                    <a:alpha val="63000"/>
                  </a:srgbClr>
                </a:gs>
                <a:gs pos="51000">
                  <a:srgbClr val="4BC3E2">
                    <a:alpha val="0"/>
                  </a:srgbClr>
                </a:gs>
              </a:gsLst>
              <a:lin ang="16200000" scaled="0"/>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 name="任意多边形(F) 18">
              <a:extLst>
                <a:ext uri="{FF2B5EF4-FFF2-40B4-BE49-F238E27FC236}">
                  <a16:creationId xmlns:a16="http://schemas.microsoft.com/office/drawing/2014/main" id="{3E28299F-82DC-4BAC-A5BB-7B5EA5A95BC3}"/>
                </a:ext>
              </a:extLst>
            </p:cNvPr>
            <p:cNvSpPr>
              <a:spLocks noEditPoints="1"/>
            </p:cNvSpPr>
            <p:nvPr/>
          </p:nvSpPr>
          <p:spPr bwMode="auto">
            <a:xfrm>
              <a:off x="4832350" y="3162300"/>
              <a:ext cx="1503363" cy="2624138"/>
            </a:xfrm>
            <a:custGeom>
              <a:avLst/>
              <a:gdLst>
                <a:gd name="T0" fmla="*/ 258 w 262"/>
                <a:gd name="T1" fmla="*/ 413 h 458"/>
                <a:gd name="T2" fmla="*/ 208 w 262"/>
                <a:gd name="T3" fmla="*/ 314 h 458"/>
                <a:gd name="T4" fmla="*/ 214 w 262"/>
                <a:gd name="T5" fmla="*/ 201 h 458"/>
                <a:gd name="T6" fmla="*/ 225 w 262"/>
                <a:gd name="T7" fmla="*/ 192 h 458"/>
                <a:gd name="T8" fmla="*/ 217 w 262"/>
                <a:gd name="T9" fmla="*/ 182 h 458"/>
                <a:gd name="T10" fmla="*/ 216 w 262"/>
                <a:gd name="T11" fmla="*/ 182 h 458"/>
                <a:gd name="T12" fmla="*/ 216 w 262"/>
                <a:gd name="T13" fmla="*/ 182 h 458"/>
                <a:gd name="T14" fmla="*/ 215 w 262"/>
                <a:gd name="T15" fmla="*/ 182 h 458"/>
                <a:gd name="T16" fmla="*/ 215 w 262"/>
                <a:gd name="T17" fmla="*/ 182 h 458"/>
                <a:gd name="T18" fmla="*/ 213 w 262"/>
                <a:gd name="T19" fmla="*/ 151 h 458"/>
                <a:gd name="T20" fmla="*/ 217 w 262"/>
                <a:gd name="T21" fmla="*/ 90 h 458"/>
                <a:gd name="T22" fmla="*/ 222 w 262"/>
                <a:gd name="T23" fmla="*/ 56 h 458"/>
                <a:gd name="T24" fmla="*/ 202 w 262"/>
                <a:gd name="T25" fmla="*/ 1 h 458"/>
                <a:gd name="T26" fmla="*/ 179 w 262"/>
                <a:gd name="T27" fmla="*/ 12 h 458"/>
                <a:gd name="T28" fmla="*/ 145 w 262"/>
                <a:gd name="T29" fmla="*/ 66 h 458"/>
                <a:gd name="T30" fmla="*/ 154 w 262"/>
                <a:gd name="T31" fmla="*/ 93 h 458"/>
                <a:gd name="T32" fmla="*/ 164 w 262"/>
                <a:gd name="T33" fmla="*/ 119 h 458"/>
                <a:gd name="T34" fmla="*/ 171 w 262"/>
                <a:gd name="T35" fmla="*/ 151 h 458"/>
                <a:gd name="T36" fmla="*/ 170 w 262"/>
                <a:gd name="T37" fmla="*/ 180 h 458"/>
                <a:gd name="T38" fmla="*/ 149 w 262"/>
                <a:gd name="T39" fmla="*/ 196 h 458"/>
                <a:gd name="T40" fmla="*/ 94 w 262"/>
                <a:gd name="T41" fmla="*/ 213 h 458"/>
                <a:gd name="T42" fmla="*/ 94 w 262"/>
                <a:gd name="T43" fmla="*/ 213 h 458"/>
                <a:gd name="T44" fmla="*/ 38 w 262"/>
                <a:gd name="T45" fmla="*/ 292 h 458"/>
                <a:gd name="T46" fmla="*/ 23 w 262"/>
                <a:gd name="T47" fmla="*/ 408 h 458"/>
                <a:gd name="T48" fmla="*/ 104 w 262"/>
                <a:gd name="T49" fmla="*/ 409 h 458"/>
                <a:gd name="T50" fmla="*/ 104 w 262"/>
                <a:gd name="T51" fmla="*/ 413 h 458"/>
                <a:gd name="T52" fmla="*/ 109 w 262"/>
                <a:gd name="T53" fmla="*/ 458 h 458"/>
                <a:gd name="T54" fmla="*/ 260 w 262"/>
                <a:gd name="T55" fmla="*/ 458 h 458"/>
                <a:gd name="T56" fmla="*/ 258 w 262"/>
                <a:gd name="T57" fmla="*/ 413 h 458"/>
                <a:gd name="T58" fmla="*/ 76 w 262"/>
                <a:gd name="T59" fmla="*/ 350 h 458"/>
                <a:gd name="T60" fmla="*/ 95 w 262"/>
                <a:gd name="T61" fmla="*/ 329 h 458"/>
                <a:gd name="T62" fmla="*/ 97 w 262"/>
                <a:gd name="T63" fmla="*/ 350 h 458"/>
                <a:gd name="T64" fmla="*/ 76 w 262"/>
                <a:gd name="T65" fmla="*/ 35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2" h="458">
                  <a:moveTo>
                    <a:pt x="258" y="413"/>
                  </a:moveTo>
                  <a:cubicBezTo>
                    <a:pt x="250" y="382"/>
                    <a:pt x="229" y="355"/>
                    <a:pt x="208" y="314"/>
                  </a:cubicBezTo>
                  <a:cubicBezTo>
                    <a:pt x="177" y="255"/>
                    <a:pt x="214" y="201"/>
                    <a:pt x="214" y="201"/>
                  </a:cubicBezTo>
                  <a:cubicBezTo>
                    <a:pt x="214" y="201"/>
                    <a:pt x="223" y="201"/>
                    <a:pt x="225" y="192"/>
                  </a:cubicBezTo>
                  <a:cubicBezTo>
                    <a:pt x="226" y="185"/>
                    <a:pt x="220" y="183"/>
                    <a:pt x="217" y="182"/>
                  </a:cubicBezTo>
                  <a:cubicBezTo>
                    <a:pt x="217" y="182"/>
                    <a:pt x="216" y="182"/>
                    <a:pt x="216" y="182"/>
                  </a:cubicBezTo>
                  <a:cubicBezTo>
                    <a:pt x="216" y="182"/>
                    <a:pt x="216" y="182"/>
                    <a:pt x="216" y="182"/>
                  </a:cubicBezTo>
                  <a:cubicBezTo>
                    <a:pt x="216" y="182"/>
                    <a:pt x="215" y="182"/>
                    <a:pt x="215" y="182"/>
                  </a:cubicBezTo>
                  <a:cubicBezTo>
                    <a:pt x="215" y="182"/>
                    <a:pt x="215" y="182"/>
                    <a:pt x="215" y="182"/>
                  </a:cubicBezTo>
                  <a:cubicBezTo>
                    <a:pt x="214" y="177"/>
                    <a:pt x="213" y="166"/>
                    <a:pt x="213" y="151"/>
                  </a:cubicBezTo>
                  <a:cubicBezTo>
                    <a:pt x="214" y="133"/>
                    <a:pt x="215" y="111"/>
                    <a:pt x="217" y="90"/>
                  </a:cubicBezTo>
                  <a:cubicBezTo>
                    <a:pt x="219" y="78"/>
                    <a:pt x="220" y="66"/>
                    <a:pt x="222" y="56"/>
                  </a:cubicBezTo>
                  <a:cubicBezTo>
                    <a:pt x="229" y="19"/>
                    <a:pt x="202" y="1"/>
                    <a:pt x="202" y="1"/>
                  </a:cubicBezTo>
                  <a:cubicBezTo>
                    <a:pt x="194" y="0"/>
                    <a:pt x="179" y="12"/>
                    <a:pt x="179" y="12"/>
                  </a:cubicBezTo>
                  <a:cubicBezTo>
                    <a:pt x="149" y="27"/>
                    <a:pt x="145" y="65"/>
                    <a:pt x="145" y="66"/>
                  </a:cubicBezTo>
                  <a:cubicBezTo>
                    <a:pt x="145" y="67"/>
                    <a:pt x="149" y="78"/>
                    <a:pt x="154" y="93"/>
                  </a:cubicBezTo>
                  <a:cubicBezTo>
                    <a:pt x="157" y="101"/>
                    <a:pt x="160" y="110"/>
                    <a:pt x="164" y="119"/>
                  </a:cubicBezTo>
                  <a:cubicBezTo>
                    <a:pt x="168" y="129"/>
                    <a:pt x="170" y="141"/>
                    <a:pt x="171" y="151"/>
                  </a:cubicBezTo>
                  <a:cubicBezTo>
                    <a:pt x="172" y="167"/>
                    <a:pt x="170" y="180"/>
                    <a:pt x="170" y="180"/>
                  </a:cubicBezTo>
                  <a:cubicBezTo>
                    <a:pt x="154" y="181"/>
                    <a:pt x="149" y="196"/>
                    <a:pt x="149" y="196"/>
                  </a:cubicBezTo>
                  <a:cubicBezTo>
                    <a:pt x="149" y="196"/>
                    <a:pt x="103" y="205"/>
                    <a:pt x="94" y="213"/>
                  </a:cubicBezTo>
                  <a:cubicBezTo>
                    <a:pt x="94" y="213"/>
                    <a:pt x="94" y="213"/>
                    <a:pt x="94" y="213"/>
                  </a:cubicBezTo>
                  <a:cubicBezTo>
                    <a:pt x="80" y="219"/>
                    <a:pt x="59" y="238"/>
                    <a:pt x="38" y="292"/>
                  </a:cubicBezTo>
                  <a:cubicBezTo>
                    <a:pt x="5" y="376"/>
                    <a:pt x="0" y="402"/>
                    <a:pt x="23" y="408"/>
                  </a:cubicBezTo>
                  <a:cubicBezTo>
                    <a:pt x="32" y="410"/>
                    <a:pt x="66" y="410"/>
                    <a:pt x="104" y="409"/>
                  </a:cubicBezTo>
                  <a:cubicBezTo>
                    <a:pt x="104" y="410"/>
                    <a:pt x="104" y="411"/>
                    <a:pt x="104" y="413"/>
                  </a:cubicBezTo>
                  <a:cubicBezTo>
                    <a:pt x="107" y="435"/>
                    <a:pt x="109" y="452"/>
                    <a:pt x="109" y="458"/>
                  </a:cubicBezTo>
                  <a:cubicBezTo>
                    <a:pt x="260" y="458"/>
                    <a:pt x="260" y="458"/>
                    <a:pt x="260" y="458"/>
                  </a:cubicBezTo>
                  <a:cubicBezTo>
                    <a:pt x="262" y="441"/>
                    <a:pt x="261" y="426"/>
                    <a:pt x="258" y="413"/>
                  </a:cubicBezTo>
                  <a:close/>
                  <a:moveTo>
                    <a:pt x="76" y="350"/>
                  </a:moveTo>
                  <a:cubicBezTo>
                    <a:pt x="76" y="350"/>
                    <a:pt x="85" y="341"/>
                    <a:pt x="95" y="329"/>
                  </a:cubicBezTo>
                  <a:cubicBezTo>
                    <a:pt x="96" y="336"/>
                    <a:pt x="97" y="343"/>
                    <a:pt x="97" y="350"/>
                  </a:cubicBezTo>
                  <a:cubicBezTo>
                    <a:pt x="85" y="350"/>
                    <a:pt x="76" y="350"/>
                    <a:pt x="76" y="350"/>
                  </a:cubicBezTo>
                  <a:close/>
                </a:path>
              </a:pathLst>
            </a:custGeom>
            <a:gradFill flip="none" rotWithShape="1">
              <a:gsLst>
                <a:gs pos="100000">
                  <a:srgbClr val="7289F2">
                    <a:alpha val="0"/>
                  </a:srgbClr>
                </a:gs>
                <a:gs pos="26000">
                  <a:srgbClr val="7289F2">
                    <a:alpha val="54000"/>
                  </a:srgbClr>
                </a:gs>
              </a:gsLst>
              <a:lin ang="7800000" scaled="0"/>
              <a:tileRect/>
            </a:gra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 name="任意多边形(F) 19">
              <a:extLst>
                <a:ext uri="{FF2B5EF4-FFF2-40B4-BE49-F238E27FC236}">
                  <a16:creationId xmlns:a16="http://schemas.microsoft.com/office/drawing/2014/main" id="{1F1055DB-0FAF-42E9-A9D9-33EEEA5E5D53}"/>
                </a:ext>
              </a:extLst>
            </p:cNvPr>
            <p:cNvSpPr>
              <a:spLocks/>
            </p:cNvSpPr>
            <p:nvPr/>
          </p:nvSpPr>
          <p:spPr bwMode="auto">
            <a:xfrm>
              <a:off x="5192713" y="5167313"/>
              <a:ext cx="236538" cy="338138"/>
            </a:xfrm>
            <a:custGeom>
              <a:avLst/>
              <a:gdLst>
                <a:gd name="T0" fmla="*/ 13 w 41"/>
                <a:gd name="T1" fmla="*/ 0 h 59"/>
                <a:gd name="T2" fmla="*/ 41 w 41"/>
                <a:gd name="T3" fmla="*/ 59 h 59"/>
                <a:gd name="T4" fmla="*/ 34 w 41"/>
                <a:gd name="T5" fmla="*/ 0 h 59"/>
                <a:gd name="T6" fmla="*/ 13 w 41"/>
                <a:gd name="T7" fmla="*/ 0 h 59"/>
              </a:gdLst>
              <a:ahLst/>
              <a:cxnLst>
                <a:cxn ang="0">
                  <a:pos x="T0" y="T1"/>
                </a:cxn>
                <a:cxn ang="0">
                  <a:pos x="T2" y="T3"/>
                </a:cxn>
                <a:cxn ang="0">
                  <a:pos x="T4" y="T5"/>
                </a:cxn>
                <a:cxn ang="0">
                  <a:pos x="T6" y="T7"/>
                </a:cxn>
              </a:cxnLst>
              <a:rect l="0" t="0" r="r" b="b"/>
              <a:pathLst>
                <a:path w="41" h="59">
                  <a:moveTo>
                    <a:pt x="13" y="0"/>
                  </a:moveTo>
                  <a:cubicBezTo>
                    <a:pt x="13" y="0"/>
                    <a:pt x="0" y="45"/>
                    <a:pt x="41" y="59"/>
                  </a:cubicBezTo>
                  <a:cubicBezTo>
                    <a:pt x="34" y="0"/>
                    <a:pt x="34" y="0"/>
                    <a:pt x="34" y="0"/>
                  </a:cubicBezTo>
                  <a:lnTo>
                    <a:pt x="13" y="0"/>
                  </a:lnTo>
                  <a:close/>
                </a:path>
              </a:pathLst>
            </a:custGeom>
            <a:solidFill>
              <a:srgbClr val="829CF3">
                <a:alpha val="26000"/>
              </a:srgbClr>
            </a:solidFill>
            <a:ln>
              <a:noFill/>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 name="任意多边形(F) 20">
              <a:extLst>
                <a:ext uri="{FF2B5EF4-FFF2-40B4-BE49-F238E27FC236}">
                  <a16:creationId xmlns:a16="http://schemas.microsoft.com/office/drawing/2014/main" id="{33DD8503-AB72-4432-BEC9-FC4887059C26}"/>
                </a:ext>
              </a:extLst>
            </p:cNvPr>
            <p:cNvSpPr>
              <a:spLocks/>
            </p:cNvSpPr>
            <p:nvPr/>
          </p:nvSpPr>
          <p:spPr bwMode="auto">
            <a:xfrm>
              <a:off x="6191250" y="3625850"/>
              <a:ext cx="333375" cy="217488"/>
            </a:xfrm>
            <a:custGeom>
              <a:avLst/>
              <a:gdLst>
                <a:gd name="T0" fmla="*/ 57 w 58"/>
                <a:gd name="T1" fmla="*/ 4 h 38"/>
                <a:gd name="T2" fmla="*/ 57 w 58"/>
                <a:gd name="T3" fmla="*/ 8 h 38"/>
                <a:gd name="T4" fmla="*/ 53 w 58"/>
                <a:gd name="T5" fmla="*/ 18 h 38"/>
                <a:gd name="T6" fmla="*/ 47 w 58"/>
                <a:gd name="T7" fmla="*/ 24 h 38"/>
                <a:gd name="T8" fmla="*/ 46 w 58"/>
                <a:gd name="T9" fmla="*/ 22 h 38"/>
                <a:gd name="T10" fmla="*/ 47 w 58"/>
                <a:gd name="T11" fmla="*/ 21 h 38"/>
                <a:gd name="T12" fmla="*/ 53 w 58"/>
                <a:gd name="T13" fmla="*/ 8 h 38"/>
                <a:gd name="T14" fmla="*/ 46 w 58"/>
                <a:gd name="T15" fmla="*/ 11 h 38"/>
                <a:gd name="T16" fmla="*/ 17 w 58"/>
                <a:gd name="T17" fmla="*/ 23 h 38"/>
                <a:gd name="T18" fmla="*/ 5 w 58"/>
                <a:gd name="T19" fmla="*/ 37 h 38"/>
                <a:gd name="T20" fmla="*/ 0 w 58"/>
                <a:gd name="T21" fmla="*/ 35 h 38"/>
                <a:gd name="T22" fmla="*/ 15 w 58"/>
                <a:gd name="T23" fmla="*/ 20 h 38"/>
                <a:gd name="T24" fmla="*/ 46 w 58"/>
                <a:gd name="T25" fmla="*/ 7 h 38"/>
                <a:gd name="T26" fmla="*/ 52 w 58"/>
                <a:gd name="T27" fmla="*/ 4 h 38"/>
                <a:gd name="T28" fmla="*/ 46 w 58"/>
                <a:gd name="T29" fmla="*/ 2 h 38"/>
                <a:gd name="T30" fmla="*/ 46 w 58"/>
                <a:gd name="T31" fmla="*/ 0 h 38"/>
                <a:gd name="T32" fmla="*/ 53 w 58"/>
                <a:gd name="T33" fmla="*/ 1 h 38"/>
                <a:gd name="T34" fmla="*/ 57 w 58"/>
                <a:gd name="T35"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 h="38">
                  <a:moveTo>
                    <a:pt x="57" y="4"/>
                  </a:moveTo>
                  <a:cubicBezTo>
                    <a:pt x="57" y="8"/>
                    <a:pt x="57" y="8"/>
                    <a:pt x="57" y="8"/>
                  </a:cubicBezTo>
                  <a:cubicBezTo>
                    <a:pt x="57" y="8"/>
                    <a:pt x="56" y="12"/>
                    <a:pt x="53" y="18"/>
                  </a:cubicBezTo>
                  <a:cubicBezTo>
                    <a:pt x="51" y="23"/>
                    <a:pt x="48" y="24"/>
                    <a:pt x="47" y="24"/>
                  </a:cubicBezTo>
                  <a:cubicBezTo>
                    <a:pt x="46" y="23"/>
                    <a:pt x="46" y="22"/>
                    <a:pt x="46" y="22"/>
                  </a:cubicBezTo>
                  <a:cubicBezTo>
                    <a:pt x="47" y="21"/>
                    <a:pt x="47" y="21"/>
                    <a:pt x="47" y="21"/>
                  </a:cubicBezTo>
                  <a:cubicBezTo>
                    <a:pt x="54" y="20"/>
                    <a:pt x="53" y="8"/>
                    <a:pt x="53" y="8"/>
                  </a:cubicBezTo>
                  <a:cubicBezTo>
                    <a:pt x="46" y="11"/>
                    <a:pt x="46" y="11"/>
                    <a:pt x="46" y="11"/>
                  </a:cubicBezTo>
                  <a:cubicBezTo>
                    <a:pt x="17" y="23"/>
                    <a:pt x="17" y="23"/>
                    <a:pt x="17" y="23"/>
                  </a:cubicBezTo>
                  <a:cubicBezTo>
                    <a:pt x="17" y="23"/>
                    <a:pt x="7" y="35"/>
                    <a:pt x="5" y="37"/>
                  </a:cubicBezTo>
                  <a:cubicBezTo>
                    <a:pt x="3" y="38"/>
                    <a:pt x="0" y="38"/>
                    <a:pt x="0" y="35"/>
                  </a:cubicBezTo>
                  <a:cubicBezTo>
                    <a:pt x="0" y="33"/>
                    <a:pt x="15" y="20"/>
                    <a:pt x="15" y="20"/>
                  </a:cubicBezTo>
                  <a:cubicBezTo>
                    <a:pt x="46" y="7"/>
                    <a:pt x="46" y="7"/>
                    <a:pt x="46" y="7"/>
                  </a:cubicBezTo>
                  <a:cubicBezTo>
                    <a:pt x="52" y="4"/>
                    <a:pt x="52" y="4"/>
                    <a:pt x="52" y="4"/>
                  </a:cubicBezTo>
                  <a:cubicBezTo>
                    <a:pt x="46" y="2"/>
                    <a:pt x="46" y="2"/>
                    <a:pt x="46" y="2"/>
                  </a:cubicBezTo>
                  <a:cubicBezTo>
                    <a:pt x="46" y="2"/>
                    <a:pt x="46" y="1"/>
                    <a:pt x="46" y="0"/>
                  </a:cubicBezTo>
                  <a:cubicBezTo>
                    <a:pt x="48" y="0"/>
                    <a:pt x="50" y="1"/>
                    <a:pt x="53" y="1"/>
                  </a:cubicBezTo>
                  <a:cubicBezTo>
                    <a:pt x="58" y="2"/>
                    <a:pt x="57" y="4"/>
                    <a:pt x="57" y="4"/>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5" name="任意多边形：形状 24">
              <a:extLst>
                <a:ext uri="{FF2B5EF4-FFF2-40B4-BE49-F238E27FC236}">
                  <a16:creationId xmlns:a16="http://schemas.microsoft.com/office/drawing/2014/main" id="{5734A953-9B6C-444B-B25F-6DF0B880B296}"/>
                </a:ext>
              </a:extLst>
            </p:cNvPr>
            <p:cNvSpPr/>
            <p:nvPr/>
          </p:nvSpPr>
          <p:spPr>
            <a:xfrm>
              <a:off x="6538394" y="3930239"/>
              <a:ext cx="104950" cy="82726"/>
            </a:xfrm>
            <a:custGeom>
              <a:avLst/>
              <a:gdLst>
                <a:gd name="connsiteX0" fmla="*/ 519 w 104950"/>
                <a:gd name="connsiteY0" fmla="*/ 1205 h 82726"/>
                <a:gd name="connsiteX1" fmla="*/ 64812 w 104950"/>
                <a:gd name="connsiteY1" fmla="*/ 36924 h 82726"/>
                <a:gd name="connsiteX2" fmla="*/ 102912 w 104950"/>
                <a:gd name="connsiteY2" fmla="*/ 82167 h 82726"/>
                <a:gd name="connsiteX3" fmla="*/ 519 w 104950"/>
                <a:gd name="connsiteY3" fmla="*/ 1205 h 82726"/>
              </a:gdLst>
              <a:ahLst/>
              <a:cxnLst>
                <a:cxn ang="0">
                  <a:pos x="connsiteX0" y="connsiteY0"/>
                </a:cxn>
                <a:cxn ang="0">
                  <a:pos x="connsiteX1" y="connsiteY1"/>
                </a:cxn>
                <a:cxn ang="0">
                  <a:pos x="connsiteX2" y="connsiteY2"/>
                </a:cxn>
                <a:cxn ang="0">
                  <a:pos x="connsiteX3" y="connsiteY3"/>
                </a:cxn>
              </a:cxnLst>
              <a:rect l="l" t="t" r="r" b="b"/>
              <a:pathLst>
                <a:path w="104950" h="82726">
                  <a:moveTo>
                    <a:pt x="519" y="1205"/>
                  </a:moveTo>
                  <a:cubicBezTo>
                    <a:pt x="-5831" y="-6335"/>
                    <a:pt x="47747" y="23430"/>
                    <a:pt x="64812" y="36924"/>
                  </a:cubicBezTo>
                  <a:cubicBezTo>
                    <a:pt x="81877" y="50418"/>
                    <a:pt x="113231" y="87723"/>
                    <a:pt x="102912" y="82167"/>
                  </a:cubicBezTo>
                  <a:cubicBezTo>
                    <a:pt x="92593" y="76611"/>
                    <a:pt x="6869" y="8745"/>
                    <a:pt x="519" y="12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0" name="任意多边形：形状 149">
              <a:extLst>
                <a:ext uri="{FF2B5EF4-FFF2-40B4-BE49-F238E27FC236}">
                  <a16:creationId xmlns:a16="http://schemas.microsoft.com/office/drawing/2014/main" id="{0981B24C-CD45-4505-87DD-EBA799A608A0}"/>
                </a:ext>
              </a:extLst>
            </p:cNvPr>
            <p:cNvSpPr/>
            <p:nvPr/>
          </p:nvSpPr>
          <p:spPr>
            <a:xfrm>
              <a:off x="6586362" y="3924595"/>
              <a:ext cx="104950" cy="82726"/>
            </a:xfrm>
            <a:custGeom>
              <a:avLst/>
              <a:gdLst>
                <a:gd name="connsiteX0" fmla="*/ 519 w 104950"/>
                <a:gd name="connsiteY0" fmla="*/ 1205 h 82726"/>
                <a:gd name="connsiteX1" fmla="*/ 64812 w 104950"/>
                <a:gd name="connsiteY1" fmla="*/ 36924 h 82726"/>
                <a:gd name="connsiteX2" fmla="*/ 102912 w 104950"/>
                <a:gd name="connsiteY2" fmla="*/ 82167 h 82726"/>
                <a:gd name="connsiteX3" fmla="*/ 519 w 104950"/>
                <a:gd name="connsiteY3" fmla="*/ 1205 h 82726"/>
              </a:gdLst>
              <a:ahLst/>
              <a:cxnLst>
                <a:cxn ang="0">
                  <a:pos x="connsiteX0" y="connsiteY0"/>
                </a:cxn>
                <a:cxn ang="0">
                  <a:pos x="connsiteX1" y="connsiteY1"/>
                </a:cxn>
                <a:cxn ang="0">
                  <a:pos x="connsiteX2" y="connsiteY2"/>
                </a:cxn>
                <a:cxn ang="0">
                  <a:pos x="connsiteX3" y="connsiteY3"/>
                </a:cxn>
              </a:cxnLst>
              <a:rect l="l" t="t" r="r" b="b"/>
              <a:pathLst>
                <a:path w="104950" h="82726">
                  <a:moveTo>
                    <a:pt x="519" y="1205"/>
                  </a:moveTo>
                  <a:cubicBezTo>
                    <a:pt x="-5831" y="-6335"/>
                    <a:pt x="47747" y="23430"/>
                    <a:pt x="64812" y="36924"/>
                  </a:cubicBezTo>
                  <a:cubicBezTo>
                    <a:pt x="81877" y="50418"/>
                    <a:pt x="113231" y="87723"/>
                    <a:pt x="102912" y="82167"/>
                  </a:cubicBezTo>
                  <a:cubicBezTo>
                    <a:pt x="92593" y="76611"/>
                    <a:pt x="6869" y="8745"/>
                    <a:pt x="519" y="12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6" name="任意多边形：形状 25">
              <a:extLst>
                <a:ext uri="{FF2B5EF4-FFF2-40B4-BE49-F238E27FC236}">
                  <a16:creationId xmlns:a16="http://schemas.microsoft.com/office/drawing/2014/main" id="{95F849CF-BB96-4670-91B9-CF85441BB33B}"/>
                </a:ext>
              </a:extLst>
            </p:cNvPr>
            <p:cNvSpPr/>
            <p:nvPr/>
          </p:nvSpPr>
          <p:spPr>
            <a:xfrm>
              <a:off x="5832786" y="4279895"/>
              <a:ext cx="465015" cy="55559"/>
            </a:xfrm>
            <a:custGeom>
              <a:avLst/>
              <a:gdLst>
                <a:gd name="connsiteX0" fmla="*/ 456889 w 465015"/>
                <a:gd name="connsiteY0" fmla="*/ 50805 h 55559"/>
                <a:gd name="connsiteX1" fmla="*/ 2864 w 465015"/>
                <a:gd name="connsiteY1" fmla="*/ 5 h 55559"/>
                <a:gd name="connsiteX2" fmla="*/ 272739 w 465015"/>
                <a:gd name="connsiteY2" fmla="*/ 47630 h 55559"/>
                <a:gd name="connsiteX3" fmla="*/ 456889 w 465015"/>
                <a:gd name="connsiteY3" fmla="*/ 50805 h 55559"/>
              </a:gdLst>
              <a:ahLst/>
              <a:cxnLst>
                <a:cxn ang="0">
                  <a:pos x="connsiteX0" y="connsiteY0"/>
                </a:cxn>
                <a:cxn ang="0">
                  <a:pos x="connsiteX1" y="connsiteY1"/>
                </a:cxn>
                <a:cxn ang="0">
                  <a:pos x="connsiteX2" y="connsiteY2"/>
                </a:cxn>
                <a:cxn ang="0">
                  <a:pos x="connsiteX3" y="connsiteY3"/>
                </a:cxn>
              </a:cxnLst>
              <a:rect l="l" t="t" r="r" b="b"/>
              <a:pathLst>
                <a:path w="465015" h="55559">
                  <a:moveTo>
                    <a:pt x="456889" y="50805"/>
                  </a:moveTo>
                  <a:cubicBezTo>
                    <a:pt x="411910" y="42867"/>
                    <a:pt x="33556" y="534"/>
                    <a:pt x="2864" y="5"/>
                  </a:cubicBezTo>
                  <a:cubicBezTo>
                    <a:pt x="-27828" y="-524"/>
                    <a:pt x="196539" y="39163"/>
                    <a:pt x="272739" y="47630"/>
                  </a:cubicBezTo>
                  <a:cubicBezTo>
                    <a:pt x="348939" y="56097"/>
                    <a:pt x="501868" y="58743"/>
                    <a:pt x="456889" y="50805"/>
                  </a:cubicBezTo>
                  <a:close/>
                </a:path>
              </a:pathLst>
            </a:custGeom>
            <a:solidFill>
              <a:srgbClr val="0A007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rtlCol="0" anchor="t" anchorCtr="0" compatLnSpc="1">
              <a:prstTxWarp prst="textNoShape">
                <a:avLst/>
              </a:prstTxWarp>
            </a:bodyPr>
            <a:lstStyle/>
            <a:p>
              <a:pPr rtl="0"/>
              <a:endParaRPr lang="zh-CN" altLang="en-US" dirty="0">
                <a:solidFill>
                  <a:schemeClr val="tx1"/>
                </a:solidFill>
                <a:latin typeface="Microsoft YaHei UI" panose="020B0503020204020204" pitchFamily="34" charset="-122"/>
                <a:ea typeface="Microsoft YaHei UI" panose="020B0503020204020204" pitchFamily="34" charset="-122"/>
              </a:endParaRPr>
            </a:p>
          </p:txBody>
        </p:sp>
      </p:grpSp>
      <p:grpSp>
        <p:nvGrpSpPr>
          <p:cNvPr id="40" name="组 39" descr="该图像是显示一人与三人互动的图标。 ">
            <a:extLst>
              <a:ext uri="{FF2B5EF4-FFF2-40B4-BE49-F238E27FC236}">
                <a16:creationId xmlns:a16="http://schemas.microsoft.com/office/drawing/2014/main" id="{6163EC3B-1C70-4943-88AE-C995F6AF3D2D}"/>
              </a:ext>
            </a:extLst>
          </p:cNvPr>
          <p:cNvGrpSpPr/>
          <p:nvPr/>
        </p:nvGrpSpPr>
        <p:grpSpPr>
          <a:xfrm>
            <a:off x="5459412" y="1395413"/>
            <a:ext cx="1273175" cy="1271588"/>
            <a:chOff x="5459412" y="1395413"/>
            <a:chExt cx="1273175" cy="1271588"/>
          </a:xfrm>
        </p:grpSpPr>
        <p:sp>
          <p:nvSpPr>
            <p:cNvPr id="34" name="椭圆形 26">
              <a:extLst>
                <a:ext uri="{FF2B5EF4-FFF2-40B4-BE49-F238E27FC236}">
                  <a16:creationId xmlns:a16="http://schemas.microsoft.com/office/drawing/2014/main" id="{BAB1D2D2-1913-4FAF-8141-A2217D47D3D9}"/>
                </a:ext>
              </a:extLst>
            </p:cNvPr>
            <p:cNvSpPr>
              <a:spLocks noChangeArrowheads="1"/>
            </p:cNvSpPr>
            <p:nvPr/>
          </p:nvSpPr>
          <p:spPr bwMode="auto">
            <a:xfrm>
              <a:off x="5459412" y="1395413"/>
              <a:ext cx="1273175" cy="1271588"/>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153" name="组 152">
              <a:extLst>
                <a:ext uri="{FF2B5EF4-FFF2-40B4-BE49-F238E27FC236}">
                  <a16:creationId xmlns:a16="http://schemas.microsoft.com/office/drawing/2014/main" id="{14E63ABA-A2BE-460E-AEC1-558B63A0D598}"/>
                </a:ext>
              </a:extLst>
            </p:cNvPr>
            <p:cNvGrpSpPr/>
            <p:nvPr/>
          </p:nvGrpSpPr>
          <p:grpSpPr>
            <a:xfrm>
              <a:off x="5781290" y="1569642"/>
              <a:ext cx="584970" cy="674403"/>
              <a:chOff x="2686050" y="2895601"/>
              <a:chExt cx="330200" cy="346075"/>
            </a:xfrm>
          </p:grpSpPr>
          <p:sp>
            <p:nvSpPr>
              <p:cNvPr id="154" name="椭圆形 309">
                <a:extLst>
                  <a:ext uri="{FF2B5EF4-FFF2-40B4-BE49-F238E27FC236}">
                    <a16:creationId xmlns:a16="http://schemas.microsoft.com/office/drawing/2014/main" id="{AC91C28A-AC97-43D2-BB20-485D353E831B}"/>
                  </a:ext>
                </a:extLst>
              </p:cNvPr>
              <p:cNvSpPr>
                <a:spLocks noChangeArrowheads="1"/>
              </p:cNvSpPr>
              <p:nvPr/>
            </p:nvSpPr>
            <p:spPr bwMode="auto">
              <a:xfrm>
                <a:off x="2809875" y="2895601"/>
                <a:ext cx="82550" cy="8255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5" name="任意多边形(F) 310">
                <a:extLst>
                  <a:ext uri="{FF2B5EF4-FFF2-40B4-BE49-F238E27FC236}">
                    <a16:creationId xmlns:a16="http://schemas.microsoft.com/office/drawing/2014/main" id="{307DC6B5-75A0-4610-B431-35147A890CA0}"/>
                  </a:ext>
                </a:extLst>
              </p:cNvPr>
              <p:cNvSpPr>
                <a:spLocks/>
              </p:cNvSpPr>
              <p:nvPr/>
            </p:nvSpPr>
            <p:spPr bwMode="auto">
              <a:xfrm>
                <a:off x="2782888" y="2978151"/>
                <a:ext cx="134938" cy="66675"/>
              </a:xfrm>
              <a:custGeom>
                <a:avLst/>
                <a:gdLst>
                  <a:gd name="T0" fmla="*/ 36 w 36"/>
                  <a:gd name="T1" fmla="*/ 18 h 18"/>
                  <a:gd name="T2" fmla="*/ 0 w 36"/>
                  <a:gd name="T3" fmla="*/ 18 h 18"/>
                  <a:gd name="T4" fmla="*/ 18 w 36"/>
                  <a:gd name="T5" fmla="*/ 0 h 18"/>
                  <a:gd name="T6" fmla="*/ 36 w 36"/>
                  <a:gd name="T7" fmla="*/ 18 h 18"/>
                </a:gdLst>
                <a:ahLst/>
                <a:cxnLst>
                  <a:cxn ang="0">
                    <a:pos x="T0" y="T1"/>
                  </a:cxn>
                  <a:cxn ang="0">
                    <a:pos x="T2" y="T3"/>
                  </a:cxn>
                  <a:cxn ang="0">
                    <a:pos x="T4" y="T5"/>
                  </a:cxn>
                  <a:cxn ang="0">
                    <a:pos x="T6" y="T7"/>
                  </a:cxn>
                </a:cxnLst>
                <a:rect l="0" t="0" r="r" b="b"/>
                <a:pathLst>
                  <a:path w="36" h="18">
                    <a:moveTo>
                      <a:pt x="36" y="18"/>
                    </a:moveTo>
                    <a:cubicBezTo>
                      <a:pt x="0" y="18"/>
                      <a:pt x="0" y="18"/>
                      <a:pt x="0" y="18"/>
                    </a:cubicBezTo>
                    <a:cubicBezTo>
                      <a:pt x="0" y="8"/>
                      <a:pt x="8" y="0"/>
                      <a:pt x="18" y="0"/>
                    </a:cubicBezTo>
                    <a:cubicBezTo>
                      <a:pt x="28" y="0"/>
                      <a:pt x="36" y="8"/>
                      <a:pt x="36" y="18"/>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6" name="椭圆形 311">
                <a:extLst>
                  <a:ext uri="{FF2B5EF4-FFF2-40B4-BE49-F238E27FC236}">
                    <a16:creationId xmlns:a16="http://schemas.microsoft.com/office/drawing/2014/main" id="{16EA5084-E99D-4DD5-B478-224937E08C2D}"/>
                  </a:ext>
                </a:extLst>
              </p:cNvPr>
              <p:cNvSpPr>
                <a:spLocks noChangeArrowheads="1"/>
              </p:cNvSpPr>
              <p:nvPr/>
            </p:nvSpPr>
            <p:spPr bwMode="auto">
              <a:xfrm>
                <a:off x="2708275"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7" name="任意多边形(F) 312">
                <a:extLst>
                  <a:ext uri="{FF2B5EF4-FFF2-40B4-BE49-F238E27FC236}">
                    <a16:creationId xmlns:a16="http://schemas.microsoft.com/office/drawing/2014/main" id="{210EC1C6-3182-40F6-869F-33B0ABF22B6A}"/>
                  </a:ext>
                </a:extLst>
              </p:cNvPr>
              <p:cNvSpPr>
                <a:spLocks/>
              </p:cNvSpPr>
              <p:nvPr/>
            </p:nvSpPr>
            <p:spPr bwMode="auto">
              <a:xfrm>
                <a:off x="2686050"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8" name="椭圆形 313">
                <a:extLst>
                  <a:ext uri="{FF2B5EF4-FFF2-40B4-BE49-F238E27FC236}">
                    <a16:creationId xmlns:a16="http://schemas.microsoft.com/office/drawing/2014/main" id="{168ACDC4-22F5-4D4B-A783-44D3655B843F}"/>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59" name="任意多边形(F) 314">
                <a:extLst>
                  <a:ext uri="{FF2B5EF4-FFF2-40B4-BE49-F238E27FC236}">
                    <a16:creationId xmlns:a16="http://schemas.microsoft.com/office/drawing/2014/main" id="{9350080E-FAD1-420D-A674-785E5FD1F3EE}"/>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0" name="椭圆形 315">
                <a:extLst>
                  <a:ext uri="{FF2B5EF4-FFF2-40B4-BE49-F238E27FC236}">
                    <a16:creationId xmlns:a16="http://schemas.microsoft.com/office/drawing/2014/main" id="{A3A96249-064E-4E4F-800D-F3E32321B7D5}"/>
                  </a:ext>
                </a:extLst>
              </p:cNvPr>
              <p:cNvSpPr>
                <a:spLocks noChangeArrowheads="1"/>
              </p:cNvSpPr>
              <p:nvPr/>
            </p:nvSpPr>
            <p:spPr bwMode="auto">
              <a:xfrm>
                <a:off x="2933700"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1" name="任意多边形(F) 316">
                <a:extLst>
                  <a:ext uri="{FF2B5EF4-FFF2-40B4-BE49-F238E27FC236}">
                    <a16:creationId xmlns:a16="http://schemas.microsoft.com/office/drawing/2014/main" id="{5B0FA9F4-74E7-4069-9E66-4CD168516DBB}"/>
                  </a:ext>
                </a:extLst>
              </p:cNvPr>
              <p:cNvSpPr>
                <a:spLocks/>
              </p:cNvSpPr>
              <p:nvPr/>
            </p:nvSpPr>
            <p:spPr bwMode="auto">
              <a:xfrm>
                <a:off x="2911475"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2" name="椭圆形 317">
                <a:extLst>
                  <a:ext uri="{FF2B5EF4-FFF2-40B4-BE49-F238E27FC236}">
                    <a16:creationId xmlns:a16="http://schemas.microsoft.com/office/drawing/2014/main" id="{8B1079C4-08A2-4532-BF93-C9FBD28FC053}"/>
                  </a:ext>
                </a:extLst>
              </p:cNvPr>
              <p:cNvSpPr>
                <a:spLocks noChangeArrowheads="1"/>
              </p:cNvSpPr>
              <p:nvPr/>
            </p:nvSpPr>
            <p:spPr bwMode="auto">
              <a:xfrm>
                <a:off x="2820988" y="3128963"/>
                <a:ext cx="60325" cy="587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3" name="任意多边形(F) 318">
                <a:extLst>
                  <a:ext uri="{FF2B5EF4-FFF2-40B4-BE49-F238E27FC236}">
                    <a16:creationId xmlns:a16="http://schemas.microsoft.com/office/drawing/2014/main" id="{D2176F15-45A0-4989-901D-43FEBC8C6CA0}"/>
                  </a:ext>
                </a:extLst>
              </p:cNvPr>
              <p:cNvSpPr>
                <a:spLocks/>
              </p:cNvSpPr>
              <p:nvPr/>
            </p:nvSpPr>
            <p:spPr bwMode="auto">
              <a:xfrm>
                <a:off x="2798763" y="3187701"/>
                <a:ext cx="104775" cy="53975"/>
              </a:xfrm>
              <a:custGeom>
                <a:avLst/>
                <a:gdLst>
                  <a:gd name="T0" fmla="*/ 28 w 28"/>
                  <a:gd name="T1" fmla="*/ 14 h 14"/>
                  <a:gd name="T2" fmla="*/ 0 w 28"/>
                  <a:gd name="T3" fmla="*/ 14 h 14"/>
                  <a:gd name="T4" fmla="*/ 14 w 28"/>
                  <a:gd name="T5" fmla="*/ 0 h 14"/>
                  <a:gd name="T6" fmla="*/ 28 w 28"/>
                  <a:gd name="T7" fmla="*/ 14 h 14"/>
                </a:gdLst>
                <a:ahLst/>
                <a:cxnLst>
                  <a:cxn ang="0">
                    <a:pos x="T0" y="T1"/>
                  </a:cxn>
                  <a:cxn ang="0">
                    <a:pos x="T2" y="T3"/>
                  </a:cxn>
                  <a:cxn ang="0">
                    <a:pos x="T4" y="T5"/>
                  </a:cxn>
                  <a:cxn ang="0">
                    <a:pos x="T6" y="T7"/>
                  </a:cxn>
                </a:cxnLst>
                <a:rect l="0" t="0" r="r" b="b"/>
                <a:pathLst>
                  <a:path w="28" h="14">
                    <a:moveTo>
                      <a:pt x="28" y="14"/>
                    </a:moveTo>
                    <a:cubicBezTo>
                      <a:pt x="0" y="14"/>
                      <a:pt x="0" y="14"/>
                      <a:pt x="0" y="14"/>
                    </a:cubicBezTo>
                    <a:cubicBezTo>
                      <a:pt x="0" y="6"/>
                      <a:pt x="6" y="0"/>
                      <a:pt x="14" y="0"/>
                    </a:cubicBezTo>
                    <a:cubicBezTo>
                      <a:pt x="22" y="0"/>
                      <a:pt x="28" y="6"/>
                      <a:pt x="28" y="14"/>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4" name="任意多边形(F) 319">
                <a:extLst>
                  <a:ext uri="{FF2B5EF4-FFF2-40B4-BE49-F238E27FC236}">
                    <a16:creationId xmlns:a16="http://schemas.microsoft.com/office/drawing/2014/main" id="{E441EEB4-0ED1-401E-BCE2-44490D081569}"/>
                  </a:ext>
                </a:extLst>
              </p:cNvPr>
              <p:cNvSpPr>
                <a:spLocks/>
              </p:cNvSpPr>
              <p:nvPr/>
            </p:nvSpPr>
            <p:spPr bwMode="auto">
              <a:xfrm>
                <a:off x="2738438" y="3074988"/>
                <a:ext cx="225425" cy="15875"/>
              </a:xfrm>
              <a:custGeom>
                <a:avLst/>
                <a:gdLst>
                  <a:gd name="T0" fmla="*/ 0 w 142"/>
                  <a:gd name="T1" fmla="*/ 10 h 10"/>
                  <a:gd name="T2" fmla="*/ 0 w 142"/>
                  <a:gd name="T3" fmla="*/ 0 h 10"/>
                  <a:gd name="T4" fmla="*/ 142 w 142"/>
                  <a:gd name="T5" fmla="*/ 0 h 10"/>
                  <a:gd name="T6" fmla="*/ 142 w 142"/>
                  <a:gd name="T7" fmla="*/ 10 h 10"/>
                </a:gdLst>
                <a:ahLst/>
                <a:cxnLst>
                  <a:cxn ang="0">
                    <a:pos x="T0" y="T1"/>
                  </a:cxn>
                  <a:cxn ang="0">
                    <a:pos x="T2" y="T3"/>
                  </a:cxn>
                  <a:cxn ang="0">
                    <a:pos x="T4" y="T5"/>
                  </a:cxn>
                  <a:cxn ang="0">
                    <a:pos x="T6" y="T7"/>
                  </a:cxn>
                </a:cxnLst>
                <a:rect l="0" t="0" r="r" b="b"/>
                <a:pathLst>
                  <a:path w="142" h="10">
                    <a:moveTo>
                      <a:pt x="0" y="10"/>
                    </a:moveTo>
                    <a:lnTo>
                      <a:pt x="0" y="0"/>
                    </a:lnTo>
                    <a:lnTo>
                      <a:pt x="142" y="0"/>
                    </a:lnTo>
                    <a:lnTo>
                      <a:pt x="142" y="10"/>
                    </a:ln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5" name="线 320">
                <a:extLst>
                  <a:ext uri="{FF2B5EF4-FFF2-40B4-BE49-F238E27FC236}">
                    <a16:creationId xmlns:a16="http://schemas.microsoft.com/office/drawing/2014/main" id="{DE0936E5-0224-4C3C-9815-CA2E7C9781C1}"/>
                  </a:ext>
                </a:extLst>
              </p:cNvPr>
              <p:cNvSpPr>
                <a:spLocks noChangeShapeType="1"/>
              </p:cNvSpPr>
              <p:nvPr/>
            </p:nvSpPr>
            <p:spPr bwMode="auto">
              <a:xfrm>
                <a:off x="2851150" y="3044826"/>
                <a:ext cx="0" cy="46038"/>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41" name="组 40" descr="该图像是一个显示三人互动的图标。 ">
            <a:extLst>
              <a:ext uri="{FF2B5EF4-FFF2-40B4-BE49-F238E27FC236}">
                <a16:creationId xmlns:a16="http://schemas.microsoft.com/office/drawing/2014/main" id="{7095B44D-041E-4DC3-A3B8-C4DBA721F0CF}"/>
              </a:ext>
            </a:extLst>
          </p:cNvPr>
          <p:cNvGrpSpPr/>
          <p:nvPr/>
        </p:nvGrpSpPr>
        <p:grpSpPr>
          <a:xfrm>
            <a:off x="3489325" y="2143125"/>
            <a:ext cx="1397000" cy="1397000"/>
            <a:chOff x="3438525" y="2143125"/>
            <a:chExt cx="1397000" cy="1397000"/>
          </a:xfrm>
        </p:grpSpPr>
        <p:sp>
          <p:nvSpPr>
            <p:cNvPr id="33" name="任意多边形(F) 25">
              <a:extLst>
                <a:ext uri="{FF2B5EF4-FFF2-40B4-BE49-F238E27FC236}">
                  <a16:creationId xmlns:a16="http://schemas.microsoft.com/office/drawing/2014/main" id="{82A9CD09-E5BD-4051-A55B-752BE1EA490F}"/>
                </a:ext>
              </a:extLst>
            </p:cNvPr>
            <p:cNvSpPr>
              <a:spLocks/>
            </p:cNvSpPr>
            <p:nvPr/>
          </p:nvSpPr>
          <p:spPr bwMode="auto">
            <a:xfrm>
              <a:off x="3438525" y="2143125"/>
              <a:ext cx="1397000" cy="1397000"/>
            </a:xfrm>
            <a:custGeom>
              <a:avLst/>
              <a:gdLst>
                <a:gd name="T0" fmla="*/ 276 w 336"/>
                <a:gd name="T1" fmla="*/ 276 h 336"/>
                <a:gd name="T2" fmla="*/ 60 w 336"/>
                <a:gd name="T3" fmla="*/ 276 h 336"/>
                <a:gd name="T4" fmla="*/ 60 w 336"/>
                <a:gd name="T5" fmla="*/ 60 h 336"/>
                <a:gd name="T6" fmla="*/ 276 w 336"/>
                <a:gd name="T7" fmla="*/ 60 h 336"/>
                <a:gd name="T8" fmla="*/ 276 w 336"/>
                <a:gd name="T9" fmla="*/ 276 h 336"/>
              </a:gdLst>
              <a:ahLst/>
              <a:cxnLst>
                <a:cxn ang="0">
                  <a:pos x="T0" y="T1"/>
                </a:cxn>
                <a:cxn ang="0">
                  <a:pos x="T2" y="T3"/>
                </a:cxn>
                <a:cxn ang="0">
                  <a:pos x="T4" y="T5"/>
                </a:cxn>
                <a:cxn ang="0">
                  <a:pos x="T6" y="T7"/>
                </a:cxn>
                <a:cxn ang="0">
                  <a:pos x="T8" y="T9"/>
                </a:cxn>
              </a:cxnLst>
              <a:rect l="0" t="0" r="r" b="b"/>
              <a:pathLst>
                <a:path w="336" h="336">
                  <a:moveTo>
                    <a:pt x="276" y="276"/>
                  </a:moveTo>
                  <a:cubicBezTo>
                    <a:pt x="217" y="336"/>
                    <a:pt x="120" y="336"/>
                    <a:pt x="60" y="276"/>
                  </a:cubicBezTo>
                  <a:cubicBezTo>
                    <a:pt x="0" y="217"/>
                    <a:pt x="0" y="120"/>
                    <a:pt x="60" y="60"/>
                  </a:cubicBezTo>
                  <a:cubicBezTo>
                    <a:pt x="120" y="0"/>
                    <a:pt x="217" y="0"/>
                    <a:pt x="276" y="60"/>
                  </a:cubicBezTo>
                  <a:cubicBezTo>
                    <a:pt x="336" y="120"/>
                    <a:pt x="336" y="217"/>
                    <a:pt x="276"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166" name="组 165">
              <a:extLst>
                <a:ext uri="{FF2B5EF4-FFF2-40B4-BE49-F238E27FC236}">
                  <a16:creationId xmlns:a16="http://schemas.microsoft.com/office/drawing/2014/main" id="{F3A32F3A-3EA3-4F6F-905C-AE7E326402EF}"/>
                </a:ext>
              </a:extLst>
            </p:cNvPr>
            <p:cNvGrpSpPr/>
            <p:nvPr/>
          </p:nvGrpSpPr>
          <p:grpSpPr>
            <a:xfrm>
              <a:off x="3810316" y="2465099"/>
              <a:ext cx="613094" cy="674403"/>
              <a:chOff x="3398838" y="2895601"/>
              <a:chExt cx="346075" cy="346075"/>
            </a:xfrm>
          </p:grpSpPr>
          <p:sp>
            <p:nvSpPr>
              <p:cNvPr id="167" name="任意多边形(F) 49">
                <a:extLst>
                  <a:ext uri="{FF2B5EF4-FFF2-40B4-BE49-F238E27FC236}">
                    <a16:creationId xmlns:a16="http://schemas.microsoft.com/office/drawing/2014/main" id="{740B54FD-C512-4C4B-90F2-B8FE96027793}"/>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8" name="任意多边形(F) 50">
                <a:extLst>
                  <a:ext uri="{FF2B5EF4-FFF2-40B4-BE49-F238E27FC236}">
                    <a16:creationId xmlns:a16="http://schemas.microsoft.com/office/drawing/2014/main" id="{4FDC5A8D-821C-42CD-8C45-FB309BF76A4B}"/>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69" name="椭圆形 51">
                <a:extLst>
                  <a:ext uri="{FF2B5EF4-FFF2-40B4-BE49-F238E27FC236}">
                    <a16:creationId xmlns:a16="http://schemas.microsoft.com/office/drawing/2014/main" id="{627888DD-F7D4-4895-B336-F188BAF1D77E}"/>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0" name="任意多边形(F) 52">
                <a:extLst>
                  <a:ext uri="{FF2B5EF4-FFF2-40B4-BE49-F238E27FC236}">
                    <a16:creationId xmlns:a16="http://schemas.microsoft.com/office/drawing/2014/main" id="{21C53BAF-A1BD-4D9D-8C56-C5A5E2964569}"/>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1" name="任意多边形(F) 53">
                <a:extLst>
                  <a:ext uri="{FF2B5EF4-FFF2-40B4-BE49-F238E27FC236}">
                    <a16:creationId xmlns:a16="http://schemas.microsoft.com/office/drawing/2014/main" id="{B30A39F9-E915-4B71-94A4-3436CE4B9810}"/>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2" name="任意多边形(F) 54">
                <a:extLst>
                  <a:ext uri="{FF2B5EF4-FFF2-40B4-BE49-F238E27FC236}">
                    <a16:creationId xmlns:a16="http://schemas.microsoft.com/office/drawing/2014/main" id="{92A91763-2FE9-4F49-81B3-F46A31888210}"/>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3" name="椭圆形 55">
                <a:extLst>
                  <a:ext uri="{FF2B5EF4-FFF2-40B4-BE49-F238E27FC236}">
                    <a16:creationId xmlns:a16="http://schemas.microsoft.com/office/drawing/2014/main" id="{5D56157D-44A4-414B-A115-780567411345}"/>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4" name="任意多边形(F) 56">
                <a:extLst>
                  <a:ext uri="{FF2B5EF4-FFF2-40B4-BE49-F238E27FC236}">
                    <a16:creationId xmlns:a16="http://schemas.microsoft.com/office/drawing/2014/main" id="{62DA9A80-F152-45F5-94C2-BB31EDA3C093}"/>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5" name="任意多边形(F) 57">
                <a:extLst>
                  <a:ext uri="{FF2B5EF4-FFF2-40B4-BE49-F238E27FC236}">
                    <a16:creationId xmlns:a16="http://schemas.microsoft.com/office/drawing/2014/main" id="{003EFD2E-CF90-4AC0-BEC7-7BC68564812B}"/>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6" name="任意多边形(F) 58">
                <a:extLst>
                  <a:ext uri="{FF2B5EF4-FFF2-40B4-BE49-F238E27FC236}">
                    <a16:creationId xmlns:a16="http://schemas.microsoft.com/office/drawing/2014/main" id="{17D242C7-DED5-4760-974B-1C0C2CEDE00F}"/>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7" name="椭圆形 59">
                <a:extLst>
                  <a:ext uri="{FF2B5EF4-FFF2-40B4-BE49-F238E27FC236}">
                    <a16:creationId xmlns:a16="http://schemas.microsoft.com/office/drawing/2014/main" id="{4029ED17-8FD3-4AF2-A688-F0EE0CED0B1E}"/>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8" name="任意多边形(F) 60">
                <a:extLst>
                  <a:ext uri="{FF2B5EF4-FFF2-40B4-BE49-F238E27FC236}">
                    <a16:creationId xmlns:a16="http://schemas.microsoft.com/office/drawing/2014/main" id="{635ABD1D-573A-4AEB-BA17-43168A9B888A}"/>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79" name="线条​​ 61">
                <a:extLst>
                  <a:ext uri="{FF2B5EF4-FFF2-40B4-BE49-F238E27FC236}">
                    <a16:creationId xmlns:a16="http://schemas.microsoft.com/office/drawing/2014/main" id="{5DC54740-A0D8-4879-95BC-57FB1ACC3E3D}"/>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0" name="线条 62">
                <a:extLst>
                  <a:ext uri="{FF2B5EF4-FFF2-40B4-BE49-F238E27FC236}">
                    <a16:creationId xmlns:a16="http://schemas.microsoft.com/office/drawing/2014/main" id="{E3DB3D49-FAF6-4080-AE40-81CF5899A3E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181" name="组 180">
            <a:extLst>
              <a:ext uri="{FF2B5EF4-FFF2-40B4-BE49-F238E27FC236}">
                <a16:creationId xmlns:a16="http://schemas.microsoft.com/office/drawing/2014/main" id="{D14F9816-D761-44CD-80AC-A13A6A2BF4F4}"/>
              </a:ext>
              <a:ext uri="{C183D7F6-B498-43B3-948B-1728B52AA6E4}">
                <adec:decorative xmlns:adec="http://schemas.microsoft.com/office/drawing/2017/decorative" val="1"/>
              </a:ext>
            </a:extLst>
          </p:cNvPr>
          <p:cNvGrpSpPr/>
          <p:nvPr/>
        </p:nvGrpSpPr>
        <p:grpSpPr>
          <a:xfrm>
            <a:off x="2892834" y="3292485"/>
            <a:ext cx="584970" cy="615624"/>
            <a:chOff x="4127500" y="2909888"/>
            <a:chExt cx="330200" cy="315913"/>
          </a:xfrm>
        </p:grpSpPr>
        <p:sp>
          <p:nvSpPr>
            <p:cNvPr id="182" name="椭圆形 268">
              <a:extLst>
                <a:ext uri="{FF2B5EF4-FFF2-40B4-BE49-F238E27FC236}">
                  <a16:creationId xmlns:a16="http://schemas.microsoft.com/office/drawing/2014/main" id="{8D0C8D9D-E9ED-445E-B175-12C0160A5981}"/>
                </a:ext>
              </a:extLst>
            </p:cNvPr>
            <p:cNvSpPr>
              <a:spLocks noChangeArrowheads="1"/>
            </p:cNvSpPr>
            <p:nvPr/>
          </p:nvSpPr>
          <p:spPr bwMode="auto">
            <a:xfrm>
              <a:off x="4149725" y="3060701"/>
              <a:ext cx="76200"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3" name="任意多边形(F) 269">
              <a:extLst>
                <a:ext uri="{FF2B5EF4-FFF2-40B4-BE49-F238E27FC236}">
                  <a16:creationId xmlns:a16="http://schemas.microsoft.com/office/drawing/2014/main" id="{86759DBE-9B84-4D15-8B20-34E76E5F570C}"/>
                </a:ext>
              </a:extLst>
            </p:cNvPr>
            <p:cNvSpPr>
              <a:spLocks/>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4" name="椭圆形 270">
              <a:extLst>
                <a:ext uri="{FF2B5EF4-FFF2-40B4-BE49-F238E27FC236}">
                  <a16:creationId xmlns:a16="http://schemas.microsoft.com/office/drawing/2014/main" id="{0524A632-17BB-4AA9-A49C-41BE94905C34}"/>
                </a:ext>
              </a:extLst>
            </p:cNvPr>
            <p:cNvSpPr>
              <a:spLocks noChangeArrowheads="1"/>
            </p:cNvSpPr>
            <p:nvPr/>
          </p:nvSpPr>
          <p:spPr bwMode="auto">
            <a:xfrm>
              <a:off x="4360863" y="3060701"/>
              <a:ext cx="74613" cy="74613"/>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5" name="任意多边形(F) 271">
              <a:extLst>
                <a:ext uri="{FF2B5EF4-FFF2-40B4-BE49-F238E27FC236}">
                  <a16:creationId xmlns:a16="http://schemas.microsoft.com/office/drawing/2014/main" id="{D502FFDD-28F4-4AA4-B259-B57867A0C506}"/>
                </a:ext>
              </a:extLst>
            </p:cNvPr>
            <p:cNvSpPr>
              <a:spLocks/>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6" name="椭圆形 272">
              <a:extLst>
                <a:ext uri="{FF2B5EF4-FFF2-40B4-BE49-F238E27FC236}">
                  <a16:creationId xmlns:a16="http://schemas.microsoft.com/office/drawing/2014/main" id="{074B1DAE-77A3-4CE2-BB5F-6E109DFB6B0C}"/>
                </a:ext>
              </a:extLst>
            </p:cNvPr>
            <p:cNvSpPr>
              <a:spLocks noChangeArrowheads="1"/>
            </p:cNvSpPr>
            <p:nvPr/>
          </p:nvSpPr>
          <p:spPr bwMode="auto">
            <a:xfrm>
              <a:off x="4240213" y="3030538"/>
              <a:ext cx="104775" cy="109538"/>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7" name="任意多边形(F) 273">
              <a:extLst>
                <a:ext uri="{FF2B5EF4-FFF2-40B4-BE49-F238E27FC236}">
                  <a16:creationId xmlns:a16="http://schemas.microsoft.com/office/drawing/2014/main" id="{6F4FD849-C2CF-4E95-92A3-DF3CD12C6031}"/>
                </a:ext>
              </a:extLst>
            </p:cNvPr>
            <p:cNvSpPr>
              <a:spLocks/>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8" name="任意多边形(F) 274">
              <a:extLst>
                <a:ext uri="{FF2B5EF4-FFF2-40B4-BE49-F238E27FC236}">
                  <a16:creationId xmlns:a16="http://schemas.microsoft.com/office/drawing/2014/main" id="{E95CA879-26B6-4158-84CA-E13BF1DBB284}"/>
                </a:ext>
              </a:extLst>
            </p:cNvPr>
            <p:cNvSpPr>
              <a:spLocks/>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89" name="任意多边形(F) 275">
              <a:extLst>
                <a:ext uri="{FF2B5EF4-FFF2-40B4-BE49-F238E27FC236}">
                  <a16:creationId xmlns:a16="http://schemas.microsoft.com/office/drawing/2014/main" id="{E086F5C4-405F-457A-B470-EDF08E80A41A}"/>
                </a:ext>
              </a:extLst>
            </p:cNvPr>
            <p:cNvSpPr>
              <a:spLocks/>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0" name="任意多边形(F) 276">
              <a:extLst>
                <a:ext uri="{FF2B5EF4-FFF2-40B4-BE49-F238E27FC236}">
                  <a16:creationId xmlns:a16="http://schemas.microsoft.com/office/drawing/2014/main" id="{8CDF0588-DA3B-4B0D-BDF8-DE1AF3941577}"/>
                </a:ext>
              </a:extLst>
            </p:cNvPr>
            <p:cNvSpPr>
              <a:spLocks/>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nvGrpSpPr>
          <p:cNvPr id="42" name="组 41" descr="该图像是一个图标，上面显示了三个人和一个地球。 ">
            <a:extLst>
              <a:ext uri="{FF2B5EF4-FFF2-40B4-BE49-F238E27FC236}">
                <a16:creationId xmlns:a16="http://schemas.microsoft.com/office/drawing/2014/main" id="{0F9B9E83-7B40-4A58-B9B6-072ADD8AF2AD}"/>
              </a:ext>
            </a:extLst>
          </p:cNvPr>
          <p:cNvGrpSpPr/>
          <p:nvPr/>
        </p:nvGrpSpPr>
        <p:grpSpPr>
          <a:xfrm>
            <a:off x="2741612" y="4162425"/>
            <a:ext cx="1271588" cy="1273175"/>
            <a:chOff x="2690812" y="4162425"/>
            <a:chExt cx="1271588" cy="1273175"/>
          </a:xfrm>
        </p:grpSpPr>
        <p:sp>
          <p:nvSpPr>
            <p:cNvPr id="32" name="椭圆形 24">
              <a:extLst>
                <a:ext uri="{FF2B5EF4-FFF2-40B4-BE49-F238E27FC236}">
                  <a16:creationId xmlns:a16="http://schemas.microsoft.com/office/drawing/2014/main" id="{16A34343-0998-42BB-80E4-28FB10F8BF29}"/>
                </a:ext>
              </a:extLst>
            </p:cNvPr>
            <p:cNvSpPr>
              <a:spLocks noChangeArrowheads="1"/>
            </p:cNvSpPr>
            <p:nvPr/>
          </p:nvSpPr>
          <p:spPr bwMode="auto">
            <a:xfrm>
              <a:off x="2690812"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191" name="组 190">
              <a:extLst>
                <a:ext uri="{FF2B5EF4-FFF2-40B4-BE49-F238E27FC236}">
                  <a16:creationId xmlns:a16="http://schemas.microsoft.com/office/drawing/2014/main" id="{6EF0E095-962C-4FF0-89AE-50E91D8B01BD}"/>
                </a:ext>
              </a:extLst>
            </p:cNvPr>
            <p:cNvGrpSpPr/>
            <p:nvPr/>
          </p:nvGrpSpPr>
          <p:grpSpPr>
            <a:xfrm>
              <a:off x="3011359" y="4426329"/>
              <a:ext cx="610282" cy="674403"/>
              <a:chOff x="4841875" y="2895601"/>
              <a:chExt cx="344488" cy="346075"/>
            </a:xfrm>
          </p:grpSpPr>
          <p:sp>
            <p:nvSpPr>
              <p:cNvPr id="192" name="任意多边形(F) 258">
                <a:extLst>
                  <a:ext uri="{FF2B5EF4-FFF2-40B4-BE49-F238E27FC236}">
                    <a16:creationId xmlns:a16="http://schemas.microsoft.com/office/drawing/2014/main" id="{6406E6B6-1167-46C8-948E-C5EF17DA0E44}"/>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3" name="任意多边形 259">
                <a:extLst>
                  <a:ext uri="{FF2B5EF4-FFF2-40B4-BE49-F238E27FC236}">
                    <a16:creationId xmlns:a16="http://schemas.microsoft.com/office/drawing/2014/main" id="{72ECCE91-FE4E-4D18-8094-A898EA086327}"/>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4" name="任意多边形(F) 260">
                <a:extLst>
                  <a:ext uri="{FF2B5EF4-FFF2-40B4-BE49-F238E27FC236}">
                    <a16:creationId xmlns:a16="http://schemas.microsoft.com/office/drawing/2014/main" id="{3548F75A-EA11-4316-A1F6-0CAEB67876FF}"/>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5" name="线条 261">
                <a:extLst>
                  <a:ext uri="{FF2B5EF4-FFF2-40B4-BE49-F238E27FC236}">
                    <a16:creationId xmlns:a16="http://schemas.microsoft.com/office/drawing/2014/main" id="{5124F4E9-141F-499A-8EEC-1241D51B25CD}"/>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6" name="线条 262">
                <a:extLst>
                  <a:ext uri="{FF2B5EF4-FFF2-40B4-BE49-F238E27FC236}">
                    <a16:creationId xmlns:a16="http://schemas.microsoft.com/office/drawing/2014/main" id="{F8299F61-1975-4EE9-BAB2-3CE9A446F738}"/>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7" name="线条 263">
                <a:extLst>
                  <a:ext uri="{FF2B5EF4-FFF2-40B4-BE49-F238E27FC236}">
                    <a16:creationId xmlns:a16="http://schemas.microsoft.com/office/drawing/2014/main" id="{21DCC590-EB7E-4BE9-BE74-8FD7163D4D78}"/>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8" name="椭圆形 264">
                <a:extLst>
                  <a:ext uri="{FF2B5EF4-FFF2-40B4-BE49-F238E27FC236}">
                    <a16:creationId xmlns:a16="http://schemas.microsoft.com/office/drawing/2014/main" id="{9DD4333D-6A4C-43A4-873D-73945A8A372F}"/>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199" name="椭圆形 265">
                <a:extLst>
                  <a:ext uri="{FF2B5EF4-FFF2-40B4-BE49-F238E27FC236}">
                    <a16:creationId xmlns:a16="http://schemas.microsoft.com/office/drawing/2014/main" id="{4BE9E84A-E911-4211-BBA2-3D0BE587575E}"/>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0" name="椭圆形 266">
                <a:extLst>
                  <a:ext uri="{FF2B5EF4-FFF2-40B4-BE49-F238E27FC236}">
                    <a16:creationId xmlns:a16="http://schemas.microsoft.com/office/drawing/2014/main" id="{0ECA1A96-AB7F-46A0-88B5-FCD88859225E}"/>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1" name="任意多边形(F) 267">
                <a:extLst>
                  <a:ext uri="{FF2B5EF4-FFF2-40B4-BE49-F238E27FC236}">
                    <a16:creationId xmlns:a16="http://schemas.microsoft.com/office/drawing/2014/main" id="{75E1735F-98B1-4E7B-BDDC-FE64527C3B9F}"/>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38" name="组 37" descr="该图像是一个图标，上面显示了三个人和一个地球。 ">
            <a:extLst>
              <a:ext uri="{FF2B5EF4-FFF2-40B4-BE49-F238E27FC236}">
                <a16:creationId xmlns:a16="http://schemas.microsoft.com/office/drawing/2014/main" id="{A990E334-4A7D-4F5C-A904-F305BFAA954B}"/>
              </a:ext>
            </a:extLst>
          </p:cNvPr>
          <p:cNvGrpSpPr/>
          <p:nvPr/>
        </p:nvGrpSpPr>
        <p:grpSpPr>
          <a:xfrm>
            <a:off x="8229600" y="4182253"/>
            <a:ext cx="1271588" cy="1273175"/>
            <a:chOff x="8229600" y="4162425"/>
            <a:chExt cx="1271588" cy="1273175"/>
          </a:xfrm>
        </p:grpSpPr>
        <p:sp>
          <p:nvSpPr>
            <p:cNvPr id="36" name="椭圆形 28">
              <a:extLst>
                <a:ext uri="{FF2B5EF4-FFF2-40B4-BE49-F238E27FC236}">
                  <a16:creationId xmlns:a16="http://schemas.microsoft.com/office/drawing/2014/main" id="{4699FCCF-8ACA-4F41-97A7-AD2C08AE5E98}"/>
                </a:ext>
              </a:extLst>
            </p:cNvPr>
            <p:cNvSpPr>
              <a:spLocks noChangeArrowheads="1"/>
            </p:cNvSpPr>
            <p:nvPr/>
          </p:nvSpPr>
          <p:spPr bwMode="auto">
            <a:xfrm>
              <a:off x="8229600" y="4162425"/>
              <a:ext cx="1271588" cy="1273175"/>
            </a:xfrm>
            <a:prstGeom prst="ellipse">
              <a:avLst/>
            </a:pr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202" name="组 201">
              <a:extLst>
                <a:ext uri="{FF2B5EF4-FFF2-40B4-BE49-F238E27FC236}">
                  <a16:creationId xmlns:a16="http://schemas.microsoft.com/office/drawing/2014/main" id="{F63DE9C6-B298-4701-B108-E8E84885E8BC}"/>
                </a:ext>
              </a:extLst>
            </p:cNvPr>
            <p:cNvGrpSpPr/>
            <p:nvPr/>
          </p:nvGrpSpPr>
          <p:grpSpPr>
            <a:xfrm>
              <a:off x="8560253" y="4426329"/>
              <a:ext cx="610282" cy="674403"/>
              <a:chOff x="4841875" y="2895601"/>
              <a:chExt cx="344488" cy="346075"/>
            </a:xfrm>
          </p:grpSpPr>
          <p:sp>
            <p:nvSpPr>
              <p:cNvPr id="203" name="任意多边形(F) 258">
                <a:extLst>
                  <a:ext uri="{FF2B5EF4-FFF2-40B4-BE49-F238E27FC236}">
                    <a16:creationId xmlns:a16="http://schemas.microsoft.com/office/drawing/2014/main" id="{05760EEA-E70F-4460-BC2A-336F9645E04A}"/>
                  </a:ext>
                </a:extLst>
              </p:cNvPr>
              <p:cNvSpPr>
                <a:spLocks/>
              </p:cNvSpPr>
              <p:nvPr/>
            </p:nvSpPr>
            <p:spPr bwMode="auto">
              <a:xfrm>
                <a:off x="4916488" y="2895601"/>
                <a:ext cx="195263" cy="195263"/>
              </a:xfrm>
              <a:custGeom>
                <a:avLst/>
                <a:gdLst>
                  <a:gd name="T0" fmla="*/ 52 w 52"/>
                  <a:gd name="T1" fmla="*/ 26 h 52"/>
                  <a:gd name="T2" fmla="*/ 26 w 52"/>
                  <a:gd name="T3" fmla="*/ 52 h 52"/>
                  <a:gd name="T4" fmla="*/ 0 w 52"/>
                  <a:gd name="T5" fmla="*/ 25 h 52"/>
                  <a:gd name="T6" fmla="*/ 25 w 52"/>
                  <a:gd name="T7" fmla="*/ 0 h 52"/>
                  <a:gd name="T8" fmla="*/ 26 w 52"/>
                  <a:gd name="T9" fmla="*/ 0 h 52"/>
                  <a:gd name="T10" fmla="*/ 52 w 52"/>
                  <a:gd name="T11" fmla="*/ 26 h 52"/>
                </a:gdLst>
                <a:ahLst/>
                <a:cxnLst>
                  <a:cxn ang="0">
                    <a:pos x="T0" y="T1"/>
                  </a:cxn>
                  <a:cxn ang="0">
                    <a:pos x="T2" y="T3"/>
                  </a:cxn>
                  <a:cxn ang="0">
                    <a:pos x="T4" y="T5"/>
                  </a:cxn>
                  <a:cxn ang="0">
                    <a:pos x="T6" y="T7"/>
                  </a:cxn>
                  <a:cxn ang="0">
                    <a:pos x="T8" y="T9"/>
                  </a:cxn>
                  <a:cxn ang="0">
                    <a:pos x="T10" y="T11"/>
                  </a:cxn>
                </a:cxnLst>
                <a:rect l="0" t="0" r="r" b="b"/>
                <a:pathLst>
                  <a:path w="52" h="52">
                    <a:moveTo>
                      <a:pt x="52" y="26"/>
                    </a:moveTo>
                    <a:cubicBezTo>
                      <a:pt x="52" y="40"/>
                      <a:pt x="40" y="52"/>
                      <a:pt x="26" y="52"/>
                    </a:cubicBezTo>
                    <a:cubicBezTo>
                      <a:pt x="12" y="52"/>
                      <a:pt x="0" y="40"/>
                      <a:pt x="0" y="25"/>
                    </a:cubicBezTo>
                    <a:cubicBezTo>
                      <a:pt x="0" y="11"/>
                      <a:pt x="11" y="1"/>
                      <a:pt x="25" y="0"/>
                    </a:cubicBezTo>
                    <a:cubicBezTo>
                      <a:pt x="25" y="0"/>
                      <a:pt x="26" y="0"/>
                      <a:pt x="26" y="0"/>
                    </a:cubicBezTo>
                    <a:cubicBezTo>
                      <a:pt x="40" y="0"/>
                      <a:pt x="52" y="11"/>
                      <a:pt x="52" y="26"/>
                    </a:cubicBezTo>
                    <a:close/>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4" name="任意多边形 259">
                <a:extLst>
                  <a:ext uri="{FF2B5EF4-FFF2-40B4-BE49-F238E27FC236}">
                    <a16:creationId xmlns:a16="http://schemas.microsoft.com/office/drawing/2014/main" id="{7AE0CD2C-CD57-47B1-B505-80D106A80804}"/>
                  </a:ext>
                </a:extLst>
              </p:cNvPr>
              <p:cNvSpPr>
                <a:spLocks/>
              </p:cNvSpPr>
              <p:nvPr/>
            </p:nvSpPr>
            <p:spPr bwMode="auto">
              <a:xfrm>
                <a:off x="4957763" y="2895601"/>
                <a:ext cx="52388" cy="195263"/>
              </a:xfrm>
              <a:custGeom>
                <a:avLst/>
                <a:gdLst>
                  <a:gd name="T0" fmla="*/ 14 w 14"/>
                  <a:gd name="T1" fmla="*/ 0 h 52"/>
                  <a:gd name="T2" fmla="*/ 14 w 14"/>
                  <a:gd name="T3" fmla="*/ 52 h 52"/>
                </a:gdLst>
                <a:ahLst/>
                <a:cxnLst>
                  <a:cxn ang="0">
                    <a:pos x="T0" y="T1"/>
                  </a:cxn>
                  <a:cxn ang="0">
                    <a:pos x="T2" y="T3"/>
                  </a:cxn>
                </a:cxnLst>
                <a:rect l="0" t="0" r="r" b="b"/>
                <a:pathLst>
                  <a:path w="14" h="52">
                    <a:moveTo>
                      <a:pt x="14" y="0"/>
                    </a:moveTo>
                    <a:cubicBezTo>
                      <a:pt x="0" y="15"/>
                      <a:pt x="0" y="34"/>
                      <a:pt x="14"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5" name="任意多边形(F) 260">
                <a:extLst>
                  <a:ext uri="{FF2B5EF4-FFF2-40B4-BE49-F238E27FC236}">
                    <a16:creationId xmlns:a16="http://schemas.microsoft.com/office/drawing/2014/main" id="{872A3131-C536-4756-B975-DACC55DF3723}"/>
                  </a:ext>
                </a:extLst>
              </p:cNvPr>
              <p:cNvSpPr>
                <a:spLocks/>
              </p:cNvSpPr>
              <p:nvPr/>
            </p:nvSpPr>
            <p:spPr bwMode="auto">
              <a:xfrm>
                <a:off x="5018088" y="2895601"/>
                <a:ext cx="52388" cy="195263"/>
              </a:xfrm>
              <a:custGeom>
                <a:avLst/>
                <a:gdLst>
                  <a:gd name="T0" fmla="*/ 0 w 14"/>
                  <a:gd name="T1" fmla="*/ 0 h 52"/>
                  <a:gd name="T2" fmla="*/ 0 w 14"/>
                  <a:gd name="T3" fmla="*/ 52 h 52"/>
                </a:gdLst>
                <a:ahLst/>
                <a:cxnLst>
                  <a:cxn ang="0">
                    <a:pos x="T0" y="T1"/>
                  </a:cxn>
                  <a:cxn ang="0">
                    <a:pos x="T2" y="T3"/>
                  </a:cxn>
                </a:cxnLst>
                <a:rect l="0" t="0" r="r" b="b"/>
                <a:pathLst>
                  <a:path w="14" h="52">
                    <a:moveTo>
                      <a:pt x="0" y="0"/>
                    </a:moveTo>
                    <a:cubicBezTo>
                      <a:pt x="14" y="15"/>
                      <a:pt x="14" y="34"/>
                      <a:pt x="0" y="52"/>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6" name="线条 261">
                <a:extLst>
                  <a:ext uri="{FF2B5EF4-FFF2-40B4-BE49-F238E27FC236}">
                    <a16:creationId xmlns:a16="http://schemas.microsoft.com/office/drawing/2014/main" id="{8D6C92E4-36B6-469D-8D9D-7E821A2B6AD3}"/>
                  </a:ext>
                </a:extLst>
              </p:cNvPr>
              <p:cNvSpPr>
                <a:spLocks noChangeShapeType="1"/>
              </p:cNvSpPr>
              <p:nvPr/>
            </p:nvSpPr>
            <p:spPr bwMode="auto">
              <a:xfrm>
                <a:off x="4932363" y="3044826"/>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7" name="线条 262">
                <a:extLst>
                  <a:ext uri="{FF2B5EF4-FFF2-40B4-BE49-F238E27FC236}">
                    <a16:creationId xmlns:a16="http://schemas.microsoft.com/office/drawing/2014/main" id="{B9D7D31E-100C-4875-91DB-E3AA306D1C1C}"/>
                  </a:ext>
                </a:extLst>
              </p:cNvPr>
              <p:cNvSpPr>
                <a:spLocks noChangeShapeType="1"/>
              </p:cNvSpPr>
              <p:nvPr/>
            </p:nvSpPr>
            <p:spPr bwMode="auto">
              <a:xfrm>
                <a:off x="4932363" y="2940051"/>
                <a:ext cx="165100"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8" name="线条 263">
                <a:extLst>
                  <a:ext uri="{FF2B5EF4-FFF2-40B4-BE49-F238E27FC236}">
                    <a16:creationId xmlns:a16="http://schemas.microsoft.com/office/drawing/2014/main" id="{29CE937B-2D75-4864-AD7D-EE0DA1EBAD70}"/>
                  </a:ext>
                </a:extLst>
              </p:cNvPr>
              <p:cNvSpPr>
                <a:spLocks noChangeShapeType="1"/>
              </p:cNvSpPr>
              <p:nvPr/>
            </p:nvSpPr>
            <p:spPr bwMode="auto">
              <a:xfrm>
                <a:off x="4916488" y="2992438"/>
                <a:ext cx="195263" cy="0"/>
              </a:xfrm>
              <a:prstGeom prst="line">
                <a:avLst/>
              </a:prstGeom>
              <a:noFill/>
              <a:ln w="14288"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09" name="椭圆形 264">
                <a:extLst>
                  <a:ext uri="{FF2B5EF4-FFF2-40B4-BE49-F238E27FC236}">
                    <a16:creationId xmlns:a16="http://schemas.microsoft.com/office/drawing/2014/main" id="{5C237BA8-A5D9-4E6F-B526-E9714857803B}"/>
                  </a:ext>
                </a:extLst>
              </p:cNvPr>
              <p:cNvSpPr>
                <a:spLocks noChangeArrowheads="1"/>
              </p:cNvSpPr>
              <p:nvPr/>
            </p:nvSpPr>
            <p:spPr bwMode="auto">
              <a:xfrm>
                <a:off x="4864100"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0" name="椭圆形 265">
                <a:extLst>
                  <a:ext uri="{FF2B5EF4-FFF2-40B4-BE49-F238E27FC236}">
                    <a16:creationId xmlns:a16="http://schemas.microsoft.com/office/drawing/2014/main" id="{661A5EFA-ECB7-4C9D-A8BD-1FACE7EBBD7D}"/>
                  </a:ext>
                </a:extLst>
              </p:cNvPr>
              <p:cNvSpPr>
                <a:spLocks noChangeArrowheads="1"/>
              </p:cNvSpPr>
              <p:nvPr/>
            </p:nvSpPr>
            <p:spPr bwMode="auto">
              <a:xfrm>
                <a:off x="4976813"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1" name="椭圆形 266">
                <a:extLst>
                  <a:ext uri="{FF2B5EF4-FFF2-40B4-BE49-F238E27FC236}">
                    <a16:creationId xmlns:a16="http://schemas.microsoft.com/office/drawing/2014/main" id="{6503CA85-38C3-44D1-94CA-34EA501E44D5}"/>
                  </a:ext>
                </a:extLst>
              </p:cNvPr>
              <p:cNvSpPr>
                <a:spLocks noChangeArrowheads="1"/>
              </p:cNvSpPr>
              <p:nvPr/>
            </p:nvSpPr>
            <p:spPr bwMode="auto">
              <a:xfrm>
                <a:off x="5089525" y="3105151"/>
                <a:ext cx="74613" cy="76200"/>
              </a:xfrm>
              <a:prstGeom prst="ellipse">
                <a:avLst/>
              </a:pr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2" name="任意多边形(F) 267">
                <a:extLst>
                  <a:ext uri="{FF2B5EF4-FFF2-40B4-BE49-F238E27FC236}">
                    <a16:creationId xmlns:a16="http://schemas.microsoft.com/office/drawing/2014/main" id="{AE3AF176-184A-4597-B23C-A8ECB69459A6}"/>
                  </a:ext>
                </a:extLst>
              </p:cNvPr>
              <p:cNvSpPr>
                <a:spLocks/>
              </p:cNvSpPr>
              <p:nvPr/>
            </p:nvSpPr>
            <p:spPr bwMode="auto">
              <a:xfrm>
                <a:off x="4841875" y="3181351"/>
                <a:ext cx="344488" cy="60325"/>
              </a:xfrm>
              <a:custGeom>
                <a:avLst/>
                <a:gdLst>
                  <a:gd name="T0" fmla="*/ 76 w 92"/>
                  <a:gd name="T1" fmla="*/ 0 h 16"/>
                  <a:gd name="T2" fmla="*/ 61 w 92"/>
                  <a:gd name="T3" fmla="*/ 11 h 16"/>
                  <a:gd name="T4" fmla="*/ 46 w 92"/>
                  <a:gd name="T5" fmla="*/ 0 h 16"/>
                  <a:gd name="T6" fmla="*/ 31 w 92"/>
                  <a:gd name="T7" fmla="*/ 11 h 16"/>
                  <a:gd name="T8" fmla="*/ 16 w 92"/>
                  <a:gd name="T9" fmla="*/ 0 h 16"/>
                  <a:gd name="T10" fmla="*/ 0 w 92"/>
                  <a:gd name="T11" fmla="*/ 16 h 16"/>
                  <a:gd name="T12" fmla="*/ 92 w 92"/>
                  <a:gd name="T13" fmla="*/ 16 h 16"/>
                  <a:gd name="T14" fmla="*/ 76 w 9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2" h="16">
                    <a:moveTo>
                      <a:pt x="76" y="0"/>
                    </a:moveTo>
                    <a:cubicBezTo>
                      <a:pt x="69" y="0"/>
                      <a:pt x="63" y="4"/>
                      <a:pt x="61" y="11"/>
                    </a:cubicBezTo>
                    <a:cubicBezTo>
                      <a:pt x="59" y="4"/>
                      <a:pt x="53" y="0"/>
                      <a:pt x="46" y="0"/>
                    </a:cubicBezTo>
                    <a:cubicBezTo>
                      <a:pt x="39" y="0"/>
                      <a:pt x="33" y="4"/>
                      <a:pt x="31" y="11"/>
                    </a:cubicBezTo>
                    <a:cubicBezTo>
                      <a:pt x="29" y="4"/>
                      <a:pt x="23" y="0"/>
                      <a:pt x="16" y="0"/>
                    </a:cubicBezTo>
                    <a:cubicBezTo>
                      <a:pt x="7" y="0"/>
                      <a:pt x="0" y="8"/>
                      <a:pt x="0" y="16"/>
                    </a:cubicBezTo>
                    <a:cubicBezTo>
                      <a:pt x="92" y="16"/>
                      <a:pt x="92" y="16"/>
                      <a:pt x="92" y="16"/>
                    </a:cubicBezTo>
                    <a:cubicBezTo>
                      <a:pt x="92" y="8"/>
                      <a:pt x="85" y="0"/>
                      <a:pt x="76" y="0"/>
                    </a:cubicBezTo>
                    <a:close/>
                  </a:path>
                </a:pathLst>
              </a:custGeom>
              <a:noFill/>
              <a:ln w="14288"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39" name="组 38" descr="该图像是一个显示三人互动的图标。 ">
            <a:extLst>
              <a:ext uri="{FF2B5EF4-FFF2-40B4-BE49-F238E27FC236}">
                <a16:creationId xmlns:a16="http://schemas.microsoft.com/office/drawing/2014/main" id="{D7F5E6C2-3449-4D64-AEF0-8F9AE58743E4}"/>
              </a:ext>
            </a:extLst>
          </p:cNvPr>
          <p:cNvGrpSpPr/>
          <p:nvPr/>
        </p:nvGrpSpPr>
        <p:grpSpPr>
          <a:xfrm>
            <a:off x="7305675" y="2143125"/>
            <a:ext cx="1397000" cy="1397000"/>
            <a:chOff x="7356475" y="2143125"/>
            <a:chExt cx="1397000" cy="1397000"/>
          </a:xfrm>
        </p:grpSpPr>
        <p:sp>
          <p:nvSpPr>
            <p:cNvPr id="35" name="任意多边形(F) 27">
              <a:extLst>
                <a:ext uri="{FF2B5EF4-FFF2-40B4-BE49-F238E27FC236}">
                  <a16:creationId xmlns:a16="http://schemas.microsoft.com/office/drawing/2014/main" id="{AAE4382C-A236-4EFC-A5CF-301D418C624F}"/>
                </a:ext>
              </a:extLst>
            </p:cNvPr>
            <p:cNvSpPr>
              <a:spLocks/>
            </p:cNvSpPr>
            <p:nvPr/>
          </p:nvSpPr>
          <p:spPr bwMode="auto">
            <a:xfrm>
              <a:off x="7356475" y="2143125"/>
              <a:ext cx="1397000" cy="1397000"/>
            </a:xfrm>
            <a:custGeom>
              <a:avLst/>
              <a:gdLst>
                <a:gd name="T0" fmla="*/ 60 w 336"/>
                <a:gd name="T1" fmla="*/ 276 h 336"/>
                <a:gd name="T2" fmla="*/ 60 w 336"/>
                <a:gd name="T3" fmla="*/ 60 h 336"/>
                <a:gd name="T4" fmla="*/ 276 w 336"/>
                <a:gd name="T5" fmla="*/ 60 h 336"/>
                <a:gd name="T6" fmla="*/ 276 w 336"/>
                <a:gd name="T7" fmla="*/ 276 h 336"/>
                <a:gd name="T8" fmla="*/ 60 w 336"/>
                <a:gd name="T9" fmla="*/ 276 h 336"/>
              </a:gdLst>
              <a:ahLst/>
              <a:cxnLst>
                <a:cxn ang="0">
                  <a:pos x="T0" y="T1"/>
                </a:cxn>
                <a:cxn ang="0">
                  <a:pos x="T2" y="T3"/>
                </a:cxn>
                <a:cxn ang="0">
                  <a:pos x="T4" y="T5"/>
                </a:cxn>
                <a:cxn ang="0">
                  <a:pos x="T6" y="T7"/>
                </a:cxn>
                <a:cxn ang="0">
                  <a:pos x="T8" y="T9"/>
                </a:cxn>
              </a:cxnLst>
              <a:rect l="0" t="0" r="r" b="b"/>
              <a:pathLst>
                <a:path w="336" h="336">
                  <a:moveTo>
                    <a:pt x="60" y="276"/>
                  </a:moveTo>
                  <a:cubicBezTo>
                    <a:pt x="0" y="217"/>
                    <a:pt x="0" y="120"/>
                    <a:pt x="60" y="60"/>
                  </a:cubicBezTo>
                  <a:cubicBezTo>
                    <a:pt x="120" y="0"/>
                    <a:pt x="217" y="0"/>
                    <a:pt x="276" y="60"/>
                  </a:cubicBezTo>
                  <a:cubicBezTo>
                    <a:pt x="336" y="120"/>
                    <a:pt x="336" y="217"/>
                    <a:pt x="276" y="276"/>
                  </a:cubicBezTo>
                  <a:cubicBezTo>
                    <a:pt x="217" y="336"/>
                    <a:pt x="120" y="336"/>
                    <a:pt x="60" y="276"/>
                  </a:cubicBezTo>
                  <a:close/>
                </a:path>
              </a:pathLst>
            </a:custGeom>
            <a:gradFill>
              <a:gsLst>
                <a:gs pos="0">
                  <a:srgbClr val="7CEFD8"/>
                </a:gs>
                <a:gs pos="50000">
                  <a:srgbClr val="6672E4"/>
                </a:gs>
                <a:gs pos="100000">
                  <a:srgbClr val="882BE5"/>
                </a:gs>
              </a:gsLst>
              <a:lin ang="7800000" scaled="0"/>
            </a:gradFill>
            <a:ln w="12700" cap="flat">
              <a:noFill/>
              <a:prstDash val="solid"/>
              <a:miter lim="800000"/>
              <a:headEnd/>
              <a:tailEnd/>
            </a:ln>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nvGrpSpPr>
            <p:cNvPr id="213" name="组 212">
              <a:extLst>
                <a:ext uri="{FF2B5EF4-FFF2-40B4-BE49-F238E27FC236}">
                  <a16:creationId xmlns:a16="http://schemas.microsoft.com/office/drawing/2014/main" id="{84CDD73D-3AA4-4625-B9F5-1852145FC880}"/>
                </a:ext>
              </a:extLst>
            </p:cNvPr>
            <p:cNvGrpSpPr/>
            <p:nvPr/>
          </p:nvGrpSpPr>
          <p:grpSpPr>
            <a:xfrm>
              <a:off x="7748428" y="2465099"/>
              <a:ext cx="613094" cy="674403"/>
              <a:chOff x="3398838" y="2895601"/>
              <a:chExt cx="346075" cy="346075"/>
            </a:xfrm>
          </p:grpSpPr>
          <p:sp>
            <p:nvSpPr>
              <p:cNvPr id="214" name="任意多边形(F) 49">
                <a:extLst>
                  <a:ext uri="{FF2B5EF4-FFF2-40B4-BE49-F238E27FC236}">
                    <a16:creationId xmlns:a16="http://schemas.microsoft.com/office/drawing/2014/main" id="{ABF2711F-75A7-4B4A-BF02-2652927EB6DB}"/>
                  </a:ext>
                </a:extLst>
              </p:cNvPr>
              <p:cNvSpPr>
                <a:spLocks/>
              </p:cNvSpPr>
              <p:nvPr/>
            </p:nvSpPr>
            <p:spPr bwMode="auto">
              <a:xfrm>
                <a:off x="3398838"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5" name="任意多边形(F) 50">
                <a:extLst>
                  <a:ext uri="{FF2B5EF4-FFF2-40B4-BE49-F238E27FC236}">
                    <a16:creationId xmlns:a16="http://schemas.microsoft.com/office/drawing/2014/main" id="{82DE05A5-FAEC-4B16-BF1A-19901B942D35}"/>
                  </a:ext>
                </a:extLst>
              </p:cNvPr>
              <p:cNvSpPr>
                <a:spLocks/>
              </p:cNvSpPr>
              <p:nvPr/>
            </p:nvSpPr>
            <p:spPr bwMode="auto">
              <a:xfrm>
                <a:off x="3467101"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6" name="椭圆形 51">
                <a:extLst>
                  <a:ext uri="{FF2B5EF4-FFF2-40B4-BE49-F238E27FC236}">
                    <a16:creationId xmlns:a16="http://schemas.microsoft.com/office/drawing/2014/main" id="{0E0CD678-477B-451D-9104-A48469B3943C}"/>
                  </a:ext>
                </a:extLst>
              </p:cNvPr>
              <p:cNvSpPr>
                <a:spLocks noChangeArrowheads="1"/>
              </p:cNvSpPr>
              <p:nvPr/>
            </p:nvSpPr>
            <p:spPr bwMode="auto">
              <a:xfrm>
                <a:off x="3429001"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7" name="任意多边形(F) 52">
                <a:extLst>
                  <a:ext uri="{FF2B5EF4-FFF2-40B4-BE49-F238E27FC236}">
                    <a16:creationId xmlns:a16="http://schemas.microsoft.com/office/drawing/2014/main" id="{26FA0A70-D241-45F0-830E-0A67FE310BAF}"/>
                  </a:ext>
                </a:extLst>
              </p:cNvPr>
              <p:cNvSpPr>
                <a:spLocks/>
              </p:cNvSpPr>
              <p:nvPr/>
            </p:nvSpPr>
            <p:spPr bwMode="auto">
              <a:xfrm>
                <a:off x="3429001"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8" name="任意多边形(F) 53">
                <a:extLst>
                  <a:ext uri="{FF2B5EF4-FFF2-40B4-BE49-F238E27FC236}">
                    <a16:creationId xmlns:a16="http://schemas.microsoft.com/office/drawing/2014/main" id="{A59E8B52-245F-4ACF-8281-9CF552059B59}"/>
                  </a:ext>
                </a:extLst>
              </p:cNvPr>
              <p:cNvSpPr>
                <a:spLocks/>
              </p:cNvSpPr>
              <p:nvPr/>
            </p:nvSpPr>
            <p:spPr bwMode="auto">
              <a:xfrm>
                <a:off x="3594101" y="2986089"/>
                <a:ext cx="82550" cy="58738"/>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19" name="任意多边形(F) 54">
                <a:extLst>
                  <a:ext uri="{FF2B5EF4-FFF2-40B4-BE49-F238E27FC236}">
                    <a16:creationId xmlns:a16="http://schemas.microsoft.com/office/drawing/2014/main" id="{899BF9CE-E77F-4F48-9450-66E3BECCB68B}"/>
                  </a:ext>
                </a:extLst>
              </p:cNvPr>
              <p:cNvSpPr>
                <a:spLocks/>
              </p:cNvSpPr>
              <p:nvPr/>
            </p:nvSpPr>
            <p:spPr bwMode="auto">
              <a:xfrm>
                <a:off x="3662363" y="2986089"/>
                <a:ext cx="82550" cy="58738"/>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0" name="椭圆形 55">
                <a:extLst>
                  <a:ext uri="{FF2B5EF4-FFF2-40B4-BE49-F238E27FC236}">
                    <a16:creationId xmlns:a16="http://schemas.microsoft.com/office/drawing/2014/main" id="{4BEF1ED3-5C78-40B2-8A93-4068B9D51806}"/>
                  </a:ext>
                </a:extLst>
              </p:cNvPr>
              <p:cNvSpPr>
                <a:spLocks noChangeArrowheads="1"/>
              </p:cNvSpPr>
              <p:nvPr/>
            </p:nvSpPr>
            <p:spPr bwMode="auto">
              <a:xfrm>
                <a:off x="3624263" y="2895601"/>
                <a:ext cx="90488"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1" name="任意多边形(F) 56">
                <a:extLst>
                  <a:ext uri="{FF2B5EF4-FFF2-40B4-BE49-F238E27FC236}">
                    <a16:creationId xmlns:a16="http://schemas.microsoft.com/office/drawing/2014/main" id="{A2AAED8D-F9E0-4ECB-9AB3-CBBAFB83B1AF}"/>
                  </a:ext>
                </a:extLst>
              </p:cNvPr>
              <p:cNvSpPr>
                <a:spLocks/>
              </p:cNvSpPr>
              <p:nvPr/>
            </p:nvSpPr>
            <p:spPr bwMode="auto">
              <a:xfrm>
                <a:off x="3624263" y="2928939"/>
                <a:ext cx="90488" cy="14288"/>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2" name="任意多边形(F) 57">
                <a:extLst>
                  <a:ext uri="{FF2B5EF4-FFF2-40B4-BE49-F238E27FC236}">
                    <a16:creationId xmlns:a16="http://schemas.microsoft.com/office/drawing/2014/main" id="{6002DB15-DE43-4C77-9619-8D419321F2E7}"/>
                  </a:ext>
                </a:extLst>
              </p:cNvPr>
              <p:cNvSpPr>
                <a:spLocks/>
              </p:cNvSpPr>
              <p:nvPr/>
            </p:nvSpPr>
            <p:spPr bwMode="auto">
              <a:xfrm>
                <a:off x="3497263" y="3181351"/>
                <a:ext cx="82550" cy="60325"/>
              </a:xfrm>
              <a:custGeom>
                <a:avLst/>
                <a:gdLst>
                  <a:gd name="T0" fmla="*/ 14 w 22"/>
                  <a:gd name="T1" fmla="*/ 0 h 16"/>
                  <a:gd name="T2" fmla="*/ 14 w 22"/>
                  <a:gd name="T3" fmla="*/ 6 h 16"/>
                  <a:gd name="T4" fmla="*/ 4 w 22"/>
                  <a:gd name="T5" fmla="*/ 9 h 16"/>
                  <a:gd name="T6" fmla="*/ 0 w 22"/>
                  <a:gd name="T7" fmla="*/ 14 h 16"/>
                  <a:gd name="T8" fmla="*/ 0 w 22"/>
                  <a:gd name="T9" fmla="*/ 16 h 16"/>
                  <a:gd name="T10" fmla="*/ 22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14" y="0"/>
                    </a:moveTo>
                    <a:cubicBezTo>
                      <a:pt x="14" y="6"/>
                      <a:pt x="14" y="6"/>
                      <a:pt x="14" y="6"/>
                    </a:cubicBezTo>
                    <a:cubicBezTo>
                      <a:pt x="4" y="9"/>
                      <a:pt x="4" y="9"/>
                      <a:pt x="4" y="9"/>
                    </a:cubicBezTo>
                    <a:cubicBezTo>
                      <a:pt x="2" y="10"/>
                      <a:pt x="0" y="12"/>
                      <a:pt x="0" y="14"/>
                    </a:cubicBezTo>
                    <a:cubicBezTo>
                      <a:pt x="0" y="16"/>
                      <a:pt x="0" y="16"/>
                      <a:pt x="0" y="16"/>
                    </a:cubicBezTo>
                    <a:cubicBezTo>
                      <a:pt x="22" y="16"/>
                      <a:pt x="22" y="16"/>
                      <a:pt x="22"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3" name="任意多边形(F) 58">
                <a:extLst>
                  <a:ext uri="{FF2B5EF4-FFF2-40B4-BE49-F238E27FC236}">
                    <a16:creationId xmlns:a16="http://schemas.microsoft.com/office/drawing/2014/main" id="{96593802-B775-42A3-AF14-F045D7024BCC}"/>
                  </a:ext>
                </a:extLst>
              </p:cNvPr>
              <p:cNvSpPr>
                <a:spLocks/>
              </p:cNvSpPr>
              <p:nvPr/>
            </p:nvSpPr>
            <p:spPr bwMode="auto">
              <a:xfrm>
                <a:off x="3563938" y="3181351"/>
                <a:ext cx="82550" cy="60325"/>
              </a:xfrm>
              <a:custGeom>
                <a:avLst/>
                <a:gdLst>
                  <a:gd name="T0" fmla="*/ 8 w 22"/>
                  <a:gd name="T1" fmla="*/ 0 h 16"/>
                  <a:gd name="T2" fmla="*/ 8 w 22"/>
                  <a:gd name="T3" fmla="*/ 6 h 16"/>
                  <a:gd name="T4" fmla="*/ 18 w 22"/>
                  <a:gd name="T5" fmla="*/ 9 h 16"/>
                  <a:gd name="T6" fmla="*/ 22 w 22"/>
                  <a:gd name="T7" fmla="*/ 14 h 16"/>
                  <a:gd name="T8" fmla="*/ 22 w 22"/>
                  <a:gd name="T9" fmla="*/ 16 h 16"/>
                  <a:gd name="T10" fmla="*/ 0 w 22"/>
                  <a:gd name="T11" fmla="*/ 16 h 16"/>
                </a:gdLst>
                <a:ahLst/>
                <a:cxnLst>
                  <a:cxn ang="0">
                    <a:pos x="T0" y="T1"/>
                  </a:cxn>
                  <a:cxn ang="0">
                    <a:pos x="T2" y="T3"/>
                  </a:cxn>
                  <a:cxn ang="0">
                    <a:pos x="T4" y="T5"/>
                  </a:cxn>
                  <a:cxn ang="0">
                    <a:pos x="T6" y="T7"/>
                  </a:cxn>
                  <a:cxn ang="0">
                    <a:pos x="T8" y="T9"/>
                  </a:cxn>
                  <a:cxn ang="0">
                    <a:pos x="T10" y="T11"/>
                  </a:cxn>
                </a:cxnLst>
                <a:rect l="0" t="0" r="r" b="b"/>
                <a:pathLst>
                  <a:path w="22" h="16">
                    <a:moveTo>
                      <a:pt x="8" y="0"/>
                    </a:moveTo>
                    <a:cubicBezTo>
                      <a:pt x="8" y="6"/>
                      <a:pt x="8" y="6"/>
                      <a:pt x="8" y="6"/>
                    </a:cubicBezTo>
                    <a:cubicBezTo>
                      <a:pt x="18" y="9"/>
                      <a:pt x="18" y="9"/>
                      <a:pt x="18" y="9"/>
                    </a:cubicBezTo>
                    <a:cubicBezTo>
                      <a:pt x="20" y="10"/>
                      <a:pt x="22" y="12"/>
                      <a:pt x="22" y="14"/>
                    </a:cubicBezTo>
                    <a:cubicBezTo>
                      <a:pt x="22" y="16"/>
                      <a:pt x="22" y="16"/>
                      <a:pt x="22" y="16"/>
                    </a:cubicBezTo>
                    <a:cubicBezTo>
                      <a:pt x="0" y="16"/>
                      <a:pt x="0" y="16"/>
                      <a:pt x="0" y="16"/>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4" name="椭圆形 59">
                <a:extLst>
                  <a:ext uri="{FF2B5EF4-FFF2-40B4-BE49-F238E27FC236}">
                    <a16:creationId xmlns:a16="http://schemas.microsoft.com/office/drawing/2014/main" id="{E9093A9B-C057-4965-9778-D32C3435BAC3}"/>
                  </a:ext>
                </a:extLst>
              </p:cNvPr>
              <p:cNvSpPr>
                <a:spLocks noChangeArrowheads="1"/>
              </p:cNvSpPr>
              <p:nvPr/>
            </p:nvSpPr>
            <p:spPr bwMode="auto">
              <a:xfrm>
                <a:off x="3527426" y="3090864"/>
                <a:ext cx="88900" cy="96838"/>
              </a:xfrm>
              <a:prstGeom prst="ellipse">
                <a:avLst/>
              </a:pr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5" name="任意多边形(F) 60">
                <a:extLst>
                  <a:ext uri="{FF2B5EF4-FFF2-40B4-BE49-F238E27FC236}">
                    <a16:creationId xmlns:a16="http://schemas.microsoft.com/office/drawing/2014/main" id="{25E38B6F-D336-4A2F-AB1E-5483A67114A8}"/>
                  </a:ext>
                </a:extLst>
              </p:cNvPr>
              <p:cNvSpPr>
                <a:spLocks/>
              </p:cNvSpPr>
              <p:nvPr/>
            </p:nvSpPr>
            <p:spPr bwMode="auto">
              <a:xfrm>
                <a:off x="3527426" y="3124201"/>
                <a:ext cx="88900" cy="15875"/>
              </a:xfrm>
              <a:custGeom>
                <a:avLst/>
                <a:gdLst>
                  <a:gd name="T0" fmla="*/ 24 w 24"/>
                  <a:gd name="T1" fmla="*/ 2 h 4"/>
                  <a:gd name="T2" fmla="*/ 14 w 24"/>
                  <a:gd name="T3" fmla="*/ 0 h 4"/>
                  <a:gd name="T4" fmla="*/ 0 w 24"/>
                  <a:gd name="T5" fmla="*/ 1 h 4"/>
                </a:gdLst>
                <a:ahLst/>
                <a:cxnLst>
                  <a:cxn ang="0">
                    <a:pos x="T0" y="T1"/>
                  </a:cxn>
                  <a:cxn ang="0">
                    <a:pos x="T2" y="T3"/>
                  </a:cxn>
                  <a:cxn ang="0">
                    <a:pos x="T4" y="T5"/>
                  </a:cxn>
                </a:cxnLst>
                <a:rect l="0" t="0" r="r" b="b"/>
                <a:pathLst>
                  <a:path w="24" h="4">
                    <a:moveTo>
                      <a:pt x="24" y="2"/>
                    </a:moveTo>
                    <a:cubicBezTo>
                      <a:pt x="22" y="4"/>
                      <a:pt x="16" y="4"/>
                      <a:pt x="14" y="0"/>
                    </a:cubicBezTo>
                    <a:cubicBezTo>
                      <a:pt x="10" y="4"/>
                      <a:pt x="3" y="4"/>
                      <a:pt x="0" y="1"/>
                    </a:cubicBezTo>
                  </a:path>
                </a:pathLst>
              </a:custGeom>
              <a:noFill/>
              <a:ln w="14288"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6" name="线条​​ 61">
                <a:extLst>
                  <a:ext uri="{FF2B5EF4-FFF2-40B4-BE49-F238E27FC236}">
                    <a16:creationId xmlns:a16="http://schemas.microsoft.com/office/drawing/2014/main" id="{C97F06C5-8609-4F4A-94C8-8D52F4857B8C}"/>
                  </a:ext>
                </a:extLst>
              </p:cNvPr>
              <p:cNvSpPr>
                <a:spLocks noChangeShapeType="1"/>
              </p:cNvSpPr>
              <p:nvPr/>
            </p:nvSpPr>
            <p:spPr bwMode="auto">
              <a:xfrm>
                <a:off x="34512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sp>
            <p:nvSpPr>
              <p:cNvPr id="227" name="线条 62">
                <a:extLst>
                  <a:ext uri="{FF2B5EF4-FFF2-40B4-BE49-F238E27FC236}">
                    <a16:creationId xmlns:a16="http://schemas.microsoft.com/office/drawing/2014/main" id="{7A7E2673-DEC0-43F1-9033-64A7A4DA55B2}"/>
                  </a:ext>
                </a:extLst>
              </p:cNvPr>
              <p:cNvSpPr>
                <a:spLocks noChangeShapeType="1"/>
              </p:cNvSpPr>
              <p:nvPr/>
            </p:nvSpPr>
            <p:spPr bwMode="auto">
              <a:xfrm flipH="1">
                <a:off x="3654426" y="3074989"/>
                <a:ext cx="38100" cy="38100"/>
              </a:xfrm>
              <a:prstGeom prst="line">
                <a:avLst/>
              </a:prstGeom>
              <a:noFill/>
              <a:ln w="14288"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rtlCol="0" anchor="t" anchorCtr="0" compatLnSpc="1">
                <a:prstTxWarp prst="textNoShape">
                  <a:avLst/>
                </a:prstTxWarp>
              </a:bodyPr>
              <a:lstStyle/>
              <a:p>
                <a:pPr rtl="0"/>
                <a:endParaRPr lang="zh-CN" altLang="en-US" dirty="0">
                  <a:latin typeface="Microsoft YaHei UI" panose="020B0503020204020204" pitchFamily="34" charset="-122"/>
                  <a:ea typeface="Microsoft YaHei UI" panose="020B0503020204020204" pitchFamily="34" charset="-122"/>
                </a:endParaRPr>
              </a:p>
            </p:txBody>
          </p:sp>
        </p:grpSp>
      </p:grpSp>
      <p:grpSp>
        <p:nvGrpSpPr>
          <p:cNvPr id="43" name="组 42">
            <a:extLst>
              <a:ext uri="{FF2B5EF4-FFF2-40B4-BE49-F238E27FC236}">
                <a16:creationId xmlns:a16="http://schemas.microsoft.com/office/drawing/2014/main" id="{A64F8879-D01A-46C0-82F4-C2574F5186EA}"/>
              </a:ext>
              <a:ext uri="{C183D7F6-B498-43B3-948B-1728B52AA6E4}">
                <adec:decorative xmlns:adec="http://schemas.microsoft.com/office/drawing/2017/decorative" val="1"/>
              </a:ext>
            </a:extLst>
          </p:cNvPr>
          <p:cNvGrpSpPr/>
          <p:nvPr/>
        </p:nvGrpSpPr>
        <p:grpSpPr>
          <a:xfrm>
            <a:off x="9854371" y="4157408"/>
            <a:ext cx="1598853" cy="1076643"/>
            <a:chOff x="9695998" y="4157408"/>
            <a:chExt cx="1734002" cy="1076643"/>
          </a:xfrm>
        </p:grpSpPr>
        <p:sp>
          <p:nvSpPr>
            <p:cNvPr id="331" name="文本框 330">
              <a:extLst>
                <a:ext uri="{FF2B5EF4-FFF2-40B4-BE49-F238E27FC236}">
                  <a16:creationId xmlns:a16="http://schemas.microsoft.com/office/drawing/2014/main" id="{62109C55-9EBC-4778-80D4-D55D22307915}"/>
                </a:ext>
              </a:extLst>
            </p:cNvPr>
            <p:cNvSpPr txBox="1"/>
            <p:nvPr/>
          </p:nvSpPr>
          <p:spPr>
            <a:xfrm>
              <a:off x="9700605" y="4157408"/>
              <a:ext cx="1729395" cy="246221"/>
            </a:xfrm>
            <a:prstGeom prst="rect">
              <a:avLst/>
            </a:prstGeom>
            <a:noFill/>
          </p:spPr>
          <p:txBody>
            <a:bodyPr wrap="square" lIns="0" tIns="0" rIns="0" bIns="0" rtlCol="0">
              <a:spAutoFit/>
            </a:bodyPr>
            <a:lstStyle/>
            <a:p>
              <a:pPr rtl="0"/>
              <a:endParaRPr lang="zh-CN" altLang="en-US" sz="1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332" name="长方形 331">
              <a:extLst>
                <a:ext uri="{FF2B5EF4-FFF2-40B4-BE49-F238E27FC236}">
                  <a16:creationId xmlns:a16="http://schemas.microsoft.com/office/drawing/2014/main" id="{779BDC05-BA31-44EF-B695-331F1F3CEBCA}"/>
                </a:ext>
              </a:extLst>
            </p:cNvPr>
            <p:cNvSpPr/>
            <p:nvPr/>
          </p:nvSpPr>
          <p:spPr>
            <a:xfrm>
              <a:off x="9695998" y="4987830"/>
              <a:ext cx="1729394"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不断更新下载</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336" name="组 335">
            <a:extLst>
              <a:ext uri="{FF2B5EF4-FFF2-40B4-BE49-F238E27FC236}">
                <a16:creationId xmlns:a16="http://schemas.microsoft.com/office/drawing/2014/main" id="{28F9A76E-D468-407E-9575-CEACF4453F35}"/>
              </a:ext>
              <a:ext uri="{C183D7F6-B498-43B3-948B-1728B52AA6E4}">
                <adec:decorative xmlns:adec="http://schemas.microsoft.com/office/drawing/2017/decorative" val="1"/>
              </a:ext>
            </a:extLst>
          </p:cNvPr>
          <p:cNvGrpSpPr/>
          <p:nvPr/>
        </p:nvGrpSpPr>
        <p:grpSpPr>
          <a:xfrm>
            <a:off x="9094628" y="2203556"/>
            <a:ext cx="1598853" cy="1076643"/>
            <a:chOff x="9695998" y="4157408"/>
            <a:chExt cx="1734002" cy="1076643"/>
          </a:xfrm>
        </p:grpSpPr>
        <p:sp>
          <p:nvSpPr>
            <p:cNvPr id="337" name="文本框 336">
              <a:extLst>
                <a:ext uri="{FF2B5EF4-FFF2-40B4-BE49-F238E27FC236}">
                  <a16:creationId xmlns:a16="http://schemas.microsoft.com/office/drawing/2014/main" id="{3380BC47-47FB-44F3-9E0B-80B83E426031}"/>
                </a:ext>
              </a:extLst>
            </p:cNvPr>
            <p:cNvSpPr txBox="1"/>
            <p:nvPr/>
          </p:nvSpPr>
          <p:spPr>
            <a:xfrm>
              <a:off x="9700605" y="4157408"/>
              <a:ext cx="1729395" cy="246221"/>
            </a:xfrm>
            <a:prstGeom prst="rect">
              <a:avLst/>
            </a:prstGeom>
            <a:noFill/>
          </p:spPr>
          <p:txBody>
            <a:bodyPr wrap="square" lIns="0" tIns="0" rIns="0" bIns="0" rtlCol="0">
              <a:spAutoFit/>
            </a:bodyPr>
            <a:lstStyle/>
            <a:p>
              <a:pPr rtl="0"/>
              <a:endParaRPr lang="zh-CN" altLang="en-US" sz="1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338" name="长方形 337">
              <a:extLst>
                <a:ext uri="{FF2B5EF4-FFF2-40B4-BE49-F238E27FC236}">
                  <a16:creationId xmlns:a16="http://schemas.microsoft.com/office/drawing/2014/main" id="{9DE6A47E-C4CC-416D-9C28-3273394521C8}"/>
                </a:ext>
              </a:extLst>
            </p:cNvPr>
            <p:cNvSpPr/>
            <p:nvPr/>
          </p:nvSpPr>
          <p:spPr>
            <a:xfrm>
              <a:off x="9695998" y="4987830"/>
              <a:ext cx="1729394" cy="246221"/>
            </a:xfrm>
            <a:prstGeom prst="rect">
              <a:avLst/>
            </a:prstGeom>
          </p:spPr>
          <p:txBody>
            <a:bodyPr wrap="square" lIns="0" tIns="0" rIns="0" bIns="0" rtlCol="0">
              <a:spAutoFit/>
            </a:bodyPr>
            <a:lstStyle/>
            <a:p>
              <a:pP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所用空间较大</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45" name="组 44">
            <a:extLst>
              <a:ext uri="{FF2B5EF4-FFF2-40B4-BE49-F238E27FC236}">
                <a16:creationId xmlns:a16="http://schemas.microsoft.com/office/drawing/2014/main" id="{99CDDA2C-6FA4-497B-A320-3ED782990E8C}"/>
              </a:ext>
              <a:ext uri="{C183D7F6-B498-43B3-948B-1728B52AA6E4}">
                <adec:decorative xmlns:adec="http://schemas.microsoft.com/office/drawing/2017/decorative" val="1"/>
              </a:ext>
            </a:extLst>
          </p:cNvPr>
          <p:cNvGrpSpPr/>
          <p:nvPr/>
        </p:nvGrpSpPr>
        <p:grpSpPr>
          <a:xfrm>
            <a:off x="1427303" y="2164807"/>
            <a:ext cx="1594605" cy="1076643"/>
            <a:chOff x="1427303" y="2203556"/>
            <a:chExt cx="1594605" cy="1076643"/>
          </a:xfrm>
        </p:grpSpPr>
        <p:sp>
          <p:nvSpPr>
            <p:cNvPr id="340" name="文本框 339">
              <a:extLst>
                <a:ext uri="{FF2B5EF4-FFF2-40B4-BE49-F238E27FC236}">
                  <a16:creationId xmlns:a16="http://schemas.microsoft.com/office/drawing/2014/main" id="{246A1BD9-59BD-467C-9A84-D6A5E4382773}"/>
                </a:ext>
              </a:extLst>
            </p:cNvPr>
            <p:cNvSpPr txBox="1"/>
            <p:nvPr/>
          </p:nvSpPr>
          <p:spPr>
            <a:xfrm>
              <a:off x="1427303" y="2203556"/>
              <a:ext cx="1594605" cy="246221"/>
            </a:xfrm>
            <a:prstGeom prst="rect">
              <a:avLst/>
            </a:prstGeom>
            <a:noFill/>
          </p:spPr>
          <p:txBody>
            <a:bodyPr wrap="square" lIns="0" tIns="0" rIns="0" bIns="0" rtlCol="0">
              <a:spAutoFit/>
            </a:bodyPr>
            <a:lstStyle/>
            <a:p>
              <a:pPr algn="r" rtl="0"/>
              <a:endParaRPr lang="zh-CN" altLang="en-US" sz="1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341" name="长方形 340">
              <a:extLst>
                <a:ext uri="{FF2B5EF4-FFF2-40B4-BE49-F238E27FC236}">
                  <a16:creationId xmlns:a16="http://schemas.microsoft.com/office/drawing/2014/main" id="{594EDD4C-FB3C-4D67-A0E0-448BE5307678}"/>
                </a:ext>
              </a:extLst>
            </p:cNvPr>
            <p:cNvSpPr/>
            <p:nvPr/>
          </p:nvSpPr>
          <p:spPr>
            <a:xfrm>
              <a:off x="1427304" y="3033978"/>
              <a:ext cx="1594604" cy="246221"/>
            </a:xfrm>
            <a:prstGeom prst="rect">
              <a:avLst/>
            </a:prstGeom>
          </p:spPr>
          <p:txBody>
            <a:bodyPr wrap="square" lIns="0" tIns="0" rIns="0" bIns="0" rtlCol="0">
              <a:spAutoFit/>
            </a:bodyPr>
            <a:lstStyle/>
            <a:p>
              <a:pPr algn="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界面复杂</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342" name="组 341">
            <a:extLst>
              <a:ext uri="{FF2B5EF4-FFF2-40B4-BE49-F238E27FC236}">
                <a16:creationId xmlns:a16="http://schemas.microsoft.com/office/drawing/2014/main" id="{6ADA542D-B2D5-4962-8376-A598260BA8B9}"/>
              </a:ext>
              <a:ext uri="{C183D7F6-B498-43B3-948B-1728B52AA6E4}">
                <adec:decorative xmlns:adec="http://schemas.microsoft.com/office/drawing/2017/decorative" val="1"/>
              </a:ext>
            </a:extLst>
          </p:cNvPr>
          <p:cNvGrpSpPr/>
          <p:nvPr/>
        </p:nvGrpSpPr>
        <p:grpSpPr>
          <a:xfrm>
            <a:off x="786405" y="4157408"/>
            <a:ext cx="1598853" cy="1076643"/>
            <a:chOff x="9695998" y="4157408"/>
            <a:chExt cx="1734002" cy="1076643"/>
          </a:xfrm>
        </p:grpSpPr>
        <p:sp>
          <p:nvSpPr>
            <p:cNvPr id="343" name="文本框 342">
              <a:extLst>
                <a:ext uri="{FF2B5EF4-FFF2-40B4-BE49-F238E27FC236}">
                  <a16:creationId xmlns:a16="http://schemas.microsoft.com/office/drawing/2014/main" id="{36571B2F-0463-48D1-8CC7-EA6BC8F3FB67}"/>
                </a:ext>
              </a:extLst>
            </p:cNvPr>
            <p:cNvSpPr txBox="1"/>
            <p:nvPr/>
          </p:nvSpPr>
          <p:spPr>
            <a:xfrm>
              <a:off x="9700605" y="4157408"/>
              <a:ext cx="1729395" cy="246221"/>
            </a:xfrm>
            <a:prstGeom prst="rect">
              <a:avLst/>
            </a:prstGeom>
            <a:noFill/>
          </p:spPr>
          <p:txBody>
            <a:bodyPr wrap="square" lIns="0" tIns="0" rIns="0" bIns="0" rtlCol="0">
              <a:spAutoFit/>
            </a:bodyPr>
            <a:lstStyle/>
            <a:p>
              <a:pPr algn="r" rtl="0"/>
              <a:endParaRPr lang="zh-CN" altLang="en-US" sz="1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344" name="长方形 343">
              <a:extLst>
                <a:ext uri="{FF2B5EF4-FFF2-40B4-BE49-F238E27FC236}">
                  <a16:creationId xmlns:a16="http://schemas.microsoft.com/office/drawing/2014/main" id="{2BA0C149-973C-4722-BF48-FF9DE9B8BC55}"/>
                </a:ext>
              </a:extLst>
            </p:cNvPr>
            <p:cNvSpPr/>
            <p:nvPr/>
          </p:nvSpPr>
          <p:spPr>
            <a:xfrm>
              <a:off x="9695998" y="4987830"/>
              <a:ext cx="1729394" cy="246221"/>
            </a:xfrm>
            <a:prstGeom prst="rect">
              <a:avLst/>
            </a:prstGeom>
          </p:spPr>
          <p:txBody>
            <a:bodyPr wrap="square" lIns="0" tIns="0" rIns="0" bIns="0" rtlCol="0">
              <a:spAutoFit/>
            </a:bodyPr>
            <a:lstStyle/>
            <a:p>
              <a:pPr algn="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功能冗杂</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grpSp>
        <p:nvGrpSpPr>
          <p:cNvPr id="345" name="组 344">
            <a:extLst>
              <a:ext uri="{FF2B5EF4-FFF2-40B4-BE49-F238E27FC236}">
                <a16:creationId xmlns:a16="http://schemas.microsoft.com/office/drawing/2014/main" id="{E6D6E19C-DE46-4402-8CBF-17BB95458532}"/>
              </a:ext>
              <a:ext uri="{C183D7F6-B498-43B3-948B-1728B52AA6E4}">
                <adec:decorative xmlns:adec="http://schemas.microsoft.com/office/drawing/2017/decorative" val="1"/>
              </a:ext>
            </a:extLst>
          </p:cNvPr>
          <p:cNvGrpSpPr/>
          <p:nvPr/>
        </p:nvGrpSpPr>
        <p:grpSpPr>
          <a:xfrm>
            <a:off x="3953987" y="537999"/>
            <a:ext cx="4284026" cy="517853"/>
            <a:chOff x="9379627" y="4410753"/>
            <a:chExt cx="2371352" cy="517853"/>
          </a:xfrm>
        </p:grpSpPr>
        <p:sp>
          <p:nvSpPr>
            <p:cNvPr id="346" name="文本框 345">
              <a:extLst>
                <a:ext uri="{FF2B5EF4-FFF2-40B4-BE49-F238E27FC236}">
                  <a16:creationId xmlns:a16="http://schemas.microsoft.com/office/drawing/2014/main" id="{3DF722C9-361F-401E-AD34-54132A8436B3}"/>
                </a:ext>
              </a:extLst>
            </p:cNvPr>
            <p:cNvSpPr txBox="1"/>
            <p:nvPr/>
          </p:nvSpPr>
          <p:spPr>
            <a:xfrm>
              <a:off x="9379627" y="4410753"/>
              <a:ext cx="2371352" cy="246221"/>
            </a:xfrm>
            <a:prstGeom prst="rect">
              <a:avLst/>
            </a:prstGeom>
            <a:noFill/>
          </p:spPr>
          <p:txBody>
            <a:bodyPr wrap="square" lIns="0" tIns="0" rIns="0" bIns="0" rtlCol="0">
              <a:spAutoFit/>
            </a:bodyPr>
            <a:lstStyle/>
            <a:p>
              <a:pPr algn="ctr" rtl="0"/>
              <a:endParaRPr lang="zh-CN" altLang="en-US" sz="1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347" name="长方形 346">
              <a:extLst>
                <a:ext uri="{FF2B5EF4-FFF2-40B4-BE49-F238E27FC236}">
                  <a16:creationId xmlns:a16="http://schemas.microsoft.com/office/drawing/2014/main" id="{49C08362-5A73-4AB7-8811-DC216428D42D}"/>
                </a:ext>
              </a:extLst>
            </p:cNvPr>
            <p:cNvSpPr/>
            <p:nvPr/>
          </p:nvSpPr>
          <p:spPr>
            <a:xfrm>
              <a:off x="9695998" y="4682385"/>
              <a:ext cx="1729394" cy="246221"/>
            </a:xfrm>
            <a:prstGeom prst="rect">
              <a:avLst/>
            </a:prstGeom>
          </p:spPr>
          <p:txBody>
            <a:bodyPr wrap="square" lIns="0" tIns="0" rIns="0" bIns="0" rtlCol="0">
              <a:spAutoFit/>
            </a:bodyPr>
            <a:lstStyle/>
            <a:p>
              <a:pPr algn="ct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操作复杂</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sp>
        <p:nvSpPr>
          <p:cNvPr id="24" name="标题 23" hidden="1">
            <a:extLst>
              <a:ext uri="{FF2B5EF4-FFF2-40B4-BE49-F238E27FC236}">
                <a16:creationId xmlns:a16="http://schemas.microsoft.com/office/drawing/2014/main" id="{6FF5F564-0C08-4A3C-8BAC-1FADF459417F}"/>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4</a:t>
            </a:r>
            <a:endParaRPr lang="zh-CN" altLang="en-US" dirty="0">
              <a:latin typeface="Microsoft YaHei UI" panose="020B0503020204020204" pitchFamily="34" charset="-122"/>
              <a:ea typeface="Microsoft YaHei UI" panose="020B0503020204020204" pitchFamily="34" charset="-122"/>
            </a:endParaRPr>
          </a:p>
        </p:txBody>
      </p:sp>
      <p:sp>
        <p:nvSpPr>
          <p:cNvPr id="126" name="文本框 125">
            <a:extLst>
              <a:ext uri="{FF2B5EF4-FFF2-40B4-BE49-F238E27FC236}">
                <a16:creationId xmlns:a16="http://schemas.microsoft.com/office/drawing/2014/main" id="{37A3820F-628F-497B-B2F4-575F4512DE53}"/>
              </a:ext>
            </a:extLst>
          </p:cNvPr>
          <p:cNvSpPr txBox="1"/>
          <p:nvPr/>
        </p:nvSpPr>
        <p:spPr>
          <a:xfrm>
            <a:off x="367505" y="146331"/>
            <a:ext cx="6172201" cy="483637"/>
          </a:xfrm>
          <a:prstGeom prst="rect">
            <a:avLst/>
          </a:prstGeom>
          <a:noFill/>
        </p:spPr>
        <p:txBody>
          <a:bodyPr wrap="square" lIns="0" tIns="0" rIns="0" bIns="0" rtlCol="0">
            <a:noAutofit/>
          </a:bodyPr>
          <a:lstStyle/>
          <a:p>
            <a:pPr rtl="0">
              <a:lnSpc>
                <a:spcPts val="4000"/>
              </a:lnSpc>
            </a:pPr>
            <a:r>
              <a:rPr lang="zh-CN" altLang="en-US" sz="3600" b="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项目介绍 </a:t>
            </a:r>
          </a:p>
        </p:txBody>
      </p:sp>
      <p:sp>
        <p:nvSpPr>
          <p:cNvPr id="127" name="长方形 340">
            <a:extLst>
              <a:ext uri="{FF2B5EF4-FFF2-40B4-BE49-F238E27FC236}">
                <a16:creationId xmlns:a16="http://schemas.microsoft.com/office/drawing/2014/main" id="{540ADC82-0636-4F18-8B1E-12A4E579A2CE}"/>
              </a:ext>
            </a:extLst>
          </p:cNvPr>
          <p:cNvSpPr/>
          <p:nvPr/>
        </p:nvSpPr>
        <p:spPr>
          <a:xfrm>
            <a:off x="136667" y="761477"/>
            <a:ext cx="1594604" cy="246221"/>
          </a:xfrm>
          <a:prstGeom prst="rect">
            <a:avLst/>
          </a:prstGeom>
        </p:spPr>
        <p:txBody>
          <a:bodyPr wrap="square" lIns="0" tIns="0" rIns="0" bIns="0" rtlCol="0">
            <a:spAutoFit/>
          </a:bodyPr>
          <a:lstStyle/>
          <a:p>
            <a:pPr algn="r" rtl="0"/>
            <a:r>
              <a:rPr lang="zh-CN" altLang="en-US"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rPr>
              <a:t>其他项目弊端</a:t>
            </a:r>
            <a:endParaRPr lang="en-US" altLang="zh-CN" sz="1600" i="1" dirty="0">
              <a:solidFill>
                <a:srgbClr val="002060"/>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Tree>
    <p:extLst>
      <p:ext uri="{BB962C8B-B14F-4D97-AF65-F5344CB8AC3E}">
        <p14:creationId xmlns:p14="http://schemas.microsoft.com/office/powerpoint/2010/main" val="1869736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E6AF7FE-5978-4B5F-90E1-044AC25EC230}"/>
              </a:ext>
            </a:extLst>
          </p:cNvPr>
          <p:cNvSpPr txBox="1"/>
          <p:nvPr/>
        </p:nvSpPr>
        <p:spPr>
          <a:xfrm>
            <a:off x="726781" y="273553"/>
            <a:ext cx="5369219" cy="405205"/>
          </a:xfrm>
          <a:prstGeom prst="rect">
            <a:avLst/>
          </a:prstGeom>
          <a:noFill/>
        </p:spPr>
        <p:txBody>
          <a:bodyPr wrap="square" lIns="0" tIns="0" rIns="0" bIns="0" rtlCol="0">
            <a:noAutofit/>
          </a:bodyPr>
          <a:lstStyle>
            <a:defPPr>
              <a:defRPr lang="en-US"/>
            </a:defPPr>
            <a:lvl1pPr>
              <a:lnSpc>
                <a:spcPts val="4000"/>
              </a:lnSpc>
              <a:defRPr sz="3600" b="1">
                <a:solidFill>
                  <a:srgbClr val="002060"/>
                </a:solidFill>
                <a:latin typeface="Segoe UI" panose="020B0502040204020203" pitchFamily="34" charset="0"/>
                <a:cs typeface="Segoe UI" panose="020B0502040204020203" pitchFamily="34" charset="0"/>
              </a:defRPr>
            </a:lvl1pPr>
          </a:lstStyle>
          <a:p>
            <a:pPr rtl="0"/>
            <a:r>
              <a:rPr lang="zh-CN" altLang="en-US" sz="3200" dirty="0">
                <a:latin typeface="Microsoft YaHei UI" panose="020B0503020204020204" pitchFamily="34" charset="-122"/>
                <a:ea typeface="Microsoft YaHei UI" panose="020B0503020204020204" pitchFamily="34" charset="-122"/>
              </a:rPr>
              <a:t>产品特性</a:t>
            </a:r>
          </a:p>
        </p:txBody>
      </p:sp>
      <p:pic>
        <p:nvPicPr>
          <p:cNvPr id="163" name="图片 162" descr="这张图片显示把拼图拼在一起的两双手。 ">
            <a:extLst>
              <a:ext uri="{FF2B5EF4-FFF2-40B4-BE49-F238E27FC236}">
                <a16:creationId xmlns:a16="http://schemas.microsoft.com/office/drawing/2014/main" id="{AB835B29-19DB-41C9-9C29-FB52358C44C7}"/>
              </a:ext>
            </a:extLst>
          </p:cNvPr>
          <p:cNvPicPr>
            <a:picLocks noChangeAspect="1"/>
          </p:cNvPicPr>
          <p:nvPr/>
        </p:nvPicPr>
        <p:blipFill rotWithShape="1">
          <a:blip r:embed="rId3"/>
          <a:srcRect r="15224"/>
          <a:stretch/>
        </p:blipFill>
        <p:spPr>
          <a:xfrm>
            <a:off x="7548019" y="0"/>
            <a:ext cx="4643982" cy="6858000"/>
          </a:xfrm>
          <a:prstGeom prst="rect">
            <a:avLst/>
          </a:prstGeom>
        </p:spPr>
      </p:pic>
      <p:sp>
        <p:nvSpPr>
          <p:cNvPr id="53" name="标题 52" hidden="1">
            <a:extLst>
              <a:ext uri="{FF2B5EF4-FFF2-40B4-BE49-F238E27FC236}">
                <a16:creationId xmlns:a16="http://schemas.microsoft.com/office/drawing/2014/main" id="{6BCAF586-A14B-4A3B-A249-655ADDBB3A4C}"/>
              </a:ext>
            </a:extLst>
          </p:cNvPr>
          <p:cNvSpPr>
            <a:spLocks noGrp="1"/>
          </p:cNvSpPr>
          <p:nvPr>
            <p:ph type="title"/>
          </p:nvPr>
        </p:nvSpPr>
        <p:spPr/>
        <p:txBody>
          <a:bodyPr rtlCol="0"/>
          <a:lstStyle/>
          <a:p>
            <a:r>
              <a:rPr lang="zh-CN" altLang="en-US" dirty="0">
                <a:latin typeface="Microsoft YaHei UI" panose="020B0503020204020204" pitchFamily="34" charset="-122"/>
                <a:ea typeface="Microsoft YaHei UI" panose="020B0503020204020204" pitchFamily="34" charset="-122"/>
              </a:rPr>
              <a:t>人力资源幻灯片 </a:t>
            </a:r>
            <a:r>
              <a:rPr lang="en-US" altLang="zh-CN" dirty="0">
                <a:latin typeface="Microsoft YaHei UI" panose="020B0503020204020204" pitchFamily="34" charset="-122"/>
                <a:ea typeface="Microsoft YaHei UI" panose="020B0503020204020204" pitchFamily="34" charset="-122"/>
              </a:rPr>
              <a:t>8</a:t>
            </a:r>
            <a:endParaRPr lang="zh-CN" altLang="en-US" dirty="0">
              <a:latin typeface="Microsoft YaHei UI" panose="020B0503020204020204" pitchFamily="34" charset="-122"/>
              <a:ea typeface="Microsoft YaHei UI" panose="020B0503020204020204" pitchFamily="34" charset="-122"/>
            </a:endParaRPr>
          </a:p>
        </p:txBody>
      </p:sp>
      <p:pic>
        <p:nvPicPr>
          <p:cNvPr id="64" name="图片 63">
            <a:extLst>
              <a:ext uri="{FF2B5EF4-FFF2-40B4-BE49-F238E27FC236}">
                <a16:creationId xmlns:a16="http://schemas.microsoft.com/office/drawing/2014/main" id="{876739C6-4385-414A-B464-18D4BE0F70C5}"/>
              </a:ext>
            </a:extLst>
          </p:cNvPr>
          <p:cNvPicPr/>
          <p:nvPr/>
        </p:nvPicPr>
        <p:blipFill>
          <a:blip r:embed="rId4">
            <a:extLst>
              <a:ext uri="{28A0092B-C50C-407E-A947-70E740481C1C}">
                <a14:useLocalDpi xmlns:a14="http://schemas.microsoft.com/office/drawing/2010/main" val="0"/>
              </a:ext>
            </a:extLst>
          </a:blip>
          <a:stretch>
            <a:fillRect/>
          </a:stretch>
        </p:blipFill>
        <p:spPr>
          <a:xfrm>
            <a:off x="778669" y="935831"/>
            <a:ext cx="3988911" cy="3786822"/>
          </a:xfrm>
          <a:prstGeom prst="rect">
            <a:avLst/>
          </a:prstGeom>
        </p:spPr>
      </p:pic>
      <p:sp>
        <p:nvSpPr>
          <p:cNvPr id="51" name="文本框 50">
            <a:extLst>
              <a:ext uri="{FF2B5EF4-FFF2-40B4-BE49-F238E27FC236}">
                <a16:creationId xmlns:a16="http://schemas.microsoft.com/office/drawing/2014/main" id="{21B4205A-6E30-4309-9BD0-D828E3716F50}"/>
              </a:ext>
            </a:extLst>
          </p:cNvPr>
          <p:cNvSpPr txBox="1"/>
          <p:nvPr/>
        </p:nvSpPr>
        <p:spPr>
          <a:xfrm>
            <a:off x="1232296" y="5162431"/>
            <a:ext cx="2961085" cy="1200329"/>
          </a:xfrm>
          <a:prstGeom prst="rect">
            <a:avLst/>
          </a:prstGeom>
          <a:noFill/>
        </p:spPr>
        <p:txBody>
          <a:bodyPr wrap="square" rtlCol="0">
            <a:spAutoFit/>
          </a:bodyPr>
          <a:lstStyle/>
          <a:p>
            <a:r>
              <a:rPr lang="zh-CN" altLang="zh-CN" dirty="0"/>
              <a:t>项目范围：音乐播放器；日常使用者；独立音乐人；音乐创作者；音乐上传者；</a:t>
            </a:r>
          </a:p>
          <a:p>
            <a:endParaRPr lang="zh-CN" altLang="en-US" dirty="0"/>
          </a:p>
        </p:txBody>
      </p:sp>
    </p:spTree>
    <p:extLst>
      <p:ext uri="{BB962C8B-B14F-4D97-AF65-F5344CB8AC3E}">
        <p14:creationId xmlns:p14="http://schemas.microsoft.com/office/powerpoint/2010/main" val="222538483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0740290_TF33668227" id="{D7EB22FE-1C9B-4D84-9682-F42B29437D2C}" vid="{6EF0D613-AD7E-4529-9E11-71584884B8B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人力资源，来自 24Slides</Template>
  <TotalTime>0</TotalTime>
  <Words>556</Words>
  <Application>Microsoft Office PowerPoint</Application>
  <PresentationFormat>宽屏</PresentationFormat>
  <Paragraphs>107</Paragraphs>
  <Slides>17</Slides>
  <Notes>17</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17</vt:i4>
      </vt:variant>
    </vt:vector>
  </HeadingPairs>
  <TitlesOfParts>
    <vt:vector size="23" baseType="lpstr">
      <vt:lpstr>Microsoft YaHei UI</vt:lpstr>
      <vt:lpstr>微软雅黑</vt:lpstr>
      <vt:lpstr>Arial</vt:lpstr>
      <vt:lpstr>Calibri</vt:lpstr>
      <vt:lpstr>Calibri Light</vt:lpstr>
      <vt:lpstr>Office 主题</vt:lpstr>
      <vt:lpstr>人力资源幻灯片 1</vt:lpstr>
      <vt:lpstr>人力资源幻灯片 2</vt:lpstr>
      <vt:lpstr>人力资源幻灯片 8</vt:lpstr>
      <vt:lpstr>人力资源幻灯片 5</vt:lpstr>
      <vt:lpstr>人力资源幻灯片 3</vt:lpstr>
      <vt:lpstr>人力资源幻灯片 1</vt:lpstr>
      <vt:lpstr>人力资源幻灯片 6</vt:lpstr>
      <vt:lpstr>人力资源幻灯片 4</vt:lpstr>
      <vt:lpstr>人力资源幻灯片 8</vt:lpstr>
      <vt:lpstr>人力资源幻灯片 7</vt:lpstr>
      <vt:lpstr>人力资源幻灯片 8</vt:lpstr>
      <vt:lpstr>人力资源幻灯片 11</vt:lpstr>
      <vt:lpstr>人力资源幻灯片 11</vt:lpstr>
      <vt:lpstr>人力资源幻灯片 11</vt:lpstr>
      <vt:lpstr>人力资源幻灯片 11</vt:lpstr>
      <vt:lpstr>人力资源幻灯片 1</vt:lpstr>
      <vt:lpstr>人力资源幻灯片 10</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2019-12-20T02:12:34Z</dcterms:created>
  <dcterms:modified xsi:type="dcterms:W3CDTF">2019-12-20T05:02:53Z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2018-11-20T23:59:14.8270896Z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